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0" r:id="rId5"/>
    <p:sldId id="274" r:id="rId6"/>
    <p:sldId id="276" r:id="rId7"/>
    <p:sldId id="277" r:id="rId8"/>
    <p:sldId id="275" r:id="rId9"/>
    <p:sldId id="271" r:id="rId10"/>
    <p:sldId id="259" r:id="rId11"/>
    <p:sldId id="266" r:id="rId12"/>
    <p:sldId id="267" r:id="rId13"/>
    <p:sldId id="263" r:id="rId14"/>
    <p:sldId id="278" r:id="rId15"/>
    <p:sldId id="262" r:id="rId16"/>
    <p:sldId id="268" r:id="rId17"/>
    <p:sldId id="269" r:id="rId18"/>
    <p:sldId id="260" r:id="rId19"/>
    <p:sldId id="261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660"/>
  </p:normalViewPr>
  <p:slideViewPr>
    <p:cSldViewPr snapToGrid="0">
      <p:cViewPr>
        <p:scale>
          <a:sx n="50" d="100"/>
          <a:sy n="50" d="100"/>
        </p:scale>
        <p:origin x="2006" y="8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8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1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4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8FF11-4036-48D3-BB86-2E7272366D91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96DD-EE1A-4F78-8626-CD1795B2B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796" y="97994"/>
            <a:ext cx="6295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516" y="740328"/>
            <a:ext cx="822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0796" y="1678317"/>
            <a:ext cx="58923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9186" y="2344546"/>
            <a:ext cx="4113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4553" y="3577405"/>
            <a:ext cx="587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9708" y="4236490"/>
            <a:ext cx="404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: MGN ( 4-5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4553" y="4895576"/>
            <a:ext cx="432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7746" y="6154615"/>
            <a:ext cx="31036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Năm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học</a:t>
            </a:r>
            <a:r>
              <a:rPr lang="en-US" b="1" dirty="0" smtClean="0">
                <a:solidFill>
                  <a:srgbClr val="7030A0"/>
                </a:solidFill>
              </a:rPr>
              <a:t>: 2022 - 2023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28" y="245917"/>
            <a:ext cx="9441744" cy="56088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2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2869" y="5834247"/>
            <a:ext cx="3462510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67" y="230368"/>
            <a:ext cx="8703734" cy="53735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8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142" y="293691"/>
            <a:ext cx="6688184" cy="5543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207357" y="6144826"/>
            <a:ext cx="2622998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53" y="242047"/>
            <a:ext cx="5580529" cy="5526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787153" y="5903259"/>
            <a:ext cx="3146612" cy="5513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PK-KQ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hoạt động kỷ niệm ngày 22/12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380" y="360610"/>
            <a:ext cx="8435662" cy="55379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3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57" y="384287"/>
            <a:ext cx="8365285" cy="56687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8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05" y="644077"/>
            <a:ext cx="8274675" cy="50097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183" y="3322365"/>
            <a:ext cx="8757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3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9753" y="417335"/>
            <a:ext cx="8844223" cy="4289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37" y="1263648"/>
            <a:ext cx="2978331" cy="3883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70" y="1241992"/>
            <a:ext cx="2868177" cy="3883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351000" y="5416551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601577" y="5409954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21864" y="5416551"/>
            <a:ext cx="582302" cy="592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C61537-ADB0-4336-941A-546D42EAAF66}"/>
              </a:ext>
            </a:extLst>
          </p:cNvPr>
          <p:cNvSpPr txBox="1"/>
          <p:nvPr/>
        </p:nvSpPr>
        <p:spPr>
          <a:xfrm>
            <a:off x="10783801" y="339438"/>
            <a:ext cx="66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916E6-158B-49E6-85EA-04FA66ED0448}"/>
              </a:ext>
            </a:extLst>
          </p:cNvPr>
          <p:cNvSpPr txBox="1"/>
          <p:nvPr/>
        </p:nvSpPr>
        <p:spPr>
          <a:xfrm>
            <a:off x="10702420" y="279605"/>
            <a:ext cx="59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3921" y="1163815"/>
            <a:ext cx="2726616" cy="3982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1731 0.0020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0612 0.003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100000" l="5224" r="98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3" y="253174"/>
            <a:ext cx="5198004" cy="6351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9" b="99241" l="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1" y="332484"/>
            <a:ext cx="2588117" cy="600392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76610">
            <a:off x="2557117" y="663649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676610">
            <a:off x="1899374" y="2130201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450778" y="1687132"/>
            <a:ext cx="1388780" cy="6697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 phục màu xanh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16134" y="289840"/>
            <a:ext cx="114656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Mũ cối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869433">
            <a:off x="2557866" y="5369278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ght Arrow 14"/>
          <p:cNvSpPr/>
          <p:nvPr/>
        </p:nvSpPr>
        <p:spPr>
          <a:xfrm rot="12372511">
            <a:off x="2691640" y="3015690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252099" y="5090622"/>
            <a:ext cx="1202426" cy="4354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Giầy vải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3913" y="3200616"/>
            <a:ext cx="1030309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8967164">
            <a:off x="8600790" y="990615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 rot="11702674">
            <a:off x="9046052" y="2627091"/>
            <a:ext cx="513146" cy="20606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9130694" y="645689"/>
            <a:ext cx="1331257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Mũ tai bèo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58618" y="2627291"/>
            <a:ext cx="1331257" cy="3322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 lô</a:t>
            </a:r>
            <a:endParaRPr lang="vi-VN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628" y="159669"/>
            <a:ext cx="9453092" cy="4176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04" y="1275837"/>
            <a:ext cx="3534770" cy="259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108" y="1283752"/>
            <a:ext cx="3207224" cy="2521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143444" y="4009194"/>
            <a:ext cx="4148919" cy="228457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322" y="4125221"/>
            <a:ext cx="1999779" cy="2017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82" y="4125221"/>
            <a:ext cx="1844899" cy="201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61537-ADB0-4336-941A-546D42EAAF66}"/>
              </a:ext>
            </a:extLst>
          </p:cNvPr>
          <p:cNvSpPr txBox="1"/>
          <p:nvPr/>
        </p:nvSpPr>
        <p:spPr>
          <a:xfrm>
            <a:off x="10783801" y="339438"/>
            <a:ext cx="66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669" y="4065118"/>
            <a:ext cx="2331077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83983" y="4065118"/>
            <a:ext cx="2331077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65274" y="6416323"/>
            <a:ext cx="2834154" cy="369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0404 -0.396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981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1.11111E-6 L -0.01276 -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0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0099 -0.4030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016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0403 -0.3974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0438" y="191911"/>
            <a:ext cx="8564451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936" y="2231319"/>
            <a:ext cx="2861734" cy="1799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21" y="2231319"/>
            <a:ext cx="2945694" cy="1826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511" y="2245077"/>
            <a:ext cx="2686756" cy="1826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5265DD-328D-4B5A-BBC1-E198A00195E4}"/>
              </a:ext>
            </a:extLst>
          </p:cNvPr>
          <p:cNvSpPr/>
          <p:nvPr/>
        </p:nvSpPr>
        <p:spPr>
          <a:xfrm>
            <a:off x="10449522" y="159669"/>
            <a:ext cx="1051559" cy="944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C6637-4BD8-42F2-B079-59C26A0C5396}"/>
              </a:ext>
            </a:extLst>
          </p:cNvPr>
          <p:cNvSpPr txBox="1"/>
          <p:nvPr/>
        </p:nvSpPr>
        <p:spPr>
          <a:xfrm>
            <a:off x="10783801" y="339438"/>
            <a:ext cx="44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29162-7D54-44EB-8CDF-457F672774AC}"/>
              </a:ext>
            </a:extLst>
          </p:cNvPr>
          <p:cNvSpPr txBox="1"/>
          <p:nvPr/>
        </p:nvSpPr>
        <p:spPr>
          <a:xfrm>
            <a:off x="10767126" y="339437"/>
            <a:ext cx="46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DA26A-1D40-4530-858F-19210FD9B15B}"/>
              </a:ext>
            </a:extLst>
          </p:cNvPr>
          <p:cNvSpPr txBox="1"/>
          <p:nvPr/>
        </p:nvSpPr>
        <p:spPr>
          <a:xfrm>
            <a:off x="10836347" y="351652"/>
            <a:ext cx="3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1704" y="4353058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8521" y="4353057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4820" y="4353058"/>
            <a:ext cx="1751527" cy="566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11" grpId="0"/>
      <p:bldP spid="11" grpId="1"/>
      <p:bldP spid="7" grpId="0" build="allAtOnce" animBg="1"/>
      <p:bldP spid="7" grpId="1" build="allAtOnce" animBg="1"/>
      <p:bldP spid="12" grpId="0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việc chính của chú bộ đội bộ binh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quân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uấn luyện sát yêu cầu nhiệm vụ diễn tập vòng tổng hợ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1" y="592428"/>
            <a:ext cx="7830356" cy="4803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3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 súng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rên thao trường huấn luyện dự bị động viê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30" y="643944"/>
            <a:ext cx="8293994" cy="4893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8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thể 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14" y="558039"/>
            <a:ext cx="8397025" cy="500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190" y="111273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5171" y="2367172"/>
            <a:ext cx="8358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hoạt động khác của chú bộ đội</a:t>
            </a:r>
            <a:endParaRPr lang="vi-VN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iệu quả từ mô hình nuôi gà lai chọi thị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27" y="790222"/>
            <a:ext cx="8127999" cy="4958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1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5261" y="6100679"/>
            <a:ext cx="4030133" cy="405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iệu quả, thiết thực trong công tác hậu cầ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26" y="428979"/>
            <a:ext cx="7823201" cy="5320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34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218</Words>
  <Application>Microsoft Office PowerPoint</Application>
  <PresentationFormat>Widescreen</PresentationFormat>
  <Paragraphs>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42</cp:revision>
  <dcterms:created xsi:type="dcterms:W3CDTF">2022-12-06T05:14:28Z</dcterms:created>
  <dcterms:modified xsi:type="dcterms:W3CDTF">2022-12-24T13:51:00Z</dcterms:modified>
</cp:coreProperties>
</file>