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58" r:id="rId5"/>
    <p:sldId id="259" r:id="rId6"/>
    <p:sldId id="260" r:id="rId7"/>
    <p:sldId id="261" r:id="rId8"/>
    <p:sldId id="262" r:id="rId9"/>
    <p:sldId id="263" r:id="rId10"/>
    <p:sldId id="269" r:id="rId11"/>
    <p:sldId id="264" r:id="rId12"/>
    <p:sldId id="265" r:id="rId13"/>
    <p:sldId id="266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BA6B"/>
    <a:srgbClr val="00FF00"/>
    <a:srgbClr val="FF66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06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13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25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16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47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6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90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60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6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23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13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0D005-0DDB-45D6-8933-0759BACABEE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24029-E981-4B2F-AFC2-670F62774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5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20.xml"/><Relationship Id="rId3" Type="http://schemas.openxmlformats.org/officeDocument/2006/relationships/slide" Target="slide19.xml"/><Relationship Id="rId7" Type="http://schemas.openxmlformats.org/officeDocument/2006/relationships/slide" Target="slide16.xml"/><Relationship Id="rId12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slide" Target="slide17.xml"/><Relationship Id="rId5" Type="http://schemas.openxmlformats.org/officeDocument/2006/relationships/slide" Target="slide18.xm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slide" Target="slide21.xml"/><Relationship Id="rId1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1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slide" Target="slide1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slide" Target="slide1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48" y="-48561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17273" y="706582"/>
            <a:ext cx="5870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>
                <a:solidFill>
                  <a:srgbClr val="0070C0"/>
                </a:solidFill>
                <a:latin typeface="+mj-lt"/>
              </a:rPr>
              <a:t>PHÒNG GIÁO DỤC VÀ ĐÀO TẠO QUÂN LONG BIÊN</a:t>
            </a:r>
            <a:endParaRPr lang="en-US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8154" y="1049027"/>
            <a:ext cx="3805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139" y="1499194"/>
            <a:ext cx="6837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ÁN: PHÁT TRIỂN NHẬN THỨC</a:t>
            </a:r>
            <a:endParaRPr lang="en-US" sz="2800" dirty="0">
              <a:solidFill>
                <a:srgbClr val="FF000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5705" y="2652369"/>
            <a:ext cx="4088299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dirty="0">
                <a:solidFill>
                  <a:srgbClr val="FF0000"/>
                </a:solidFill>
                <a:latin typeface="+mj-lt"/>
              </a:rPr>
              <a:t>HOẠT ĐỘNG: LÀM QUEN VỚI TOÁN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3054" y="3380439"/>
            <a:ext cx="9387068" cy="778069"/>
          </a:xfrm>
          <a:prstGeom prst="rect">
            <a:avLst/>
          </a:prstGeom>
          <a:noFill/>
        </p:spPr>
        <p:txBody>
          <a:bodyPr wrap="none" rtlCol="0">
            <a:prstTxWarp prst="textTriangleInverted">
              <a:avLst/>
            </a:prstTxWarp>
            <a:spAutoFit/>
          </a:bodyPr>
          <a:lstStyle/>
          <a:p>
            <a:r>
              <a:rPr 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Tách 6 đối tượng bằng các cách khác nhau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96491" y="4633615"/>
            <a:ext cx="6504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 thực hiện: </a:t>
            </a:r>
            <a:r>
              <a:rPr lang="en-US" sz="2400" b="1" dirty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ĐÀO HỒNG HOA</a:t>
            </a:r>
          </a:p>
        </p:txBody>
      </p:sp>
    </p:spTree>
    <p:extLst>
      <p:ext uri="{BB962C8B-B14F-4D97-AF65-F5344CB8AC3E}">
        <p14:creationId xmlns:p14="http://schemas.microsoft.com/office/powerpoint/2010/main" val="2113768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6" y="0"/>
            <a:ext cx="12250666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22968" y="949111"/>
            <a:ext cx="9708850" cy="2118167"/>
          </a:xfrm>
          <a:prstGeom prst="roundRect">
            <a:avLst/>
          </a:prstGeom>
          <a:solidFill>
            <a:srgbClr val="00B0F0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961698" y="3861209"/>
            <a:ext cx="1340427" cy="1437411"/>
          </a:xfrm>
          <a:prstGeom prst="roundRect">
            <a:avLst/>
          </a:prstGeom>
          <a:solidFill>
            <a:srgbClr val="00B05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chemeClr val="bg1"/>
                </a:solidFill>
              </a:rPr>
              <a:t>6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563486" y="3119605"/>
            <a:ext cx="20077" cy="6892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684FCA43-EF87-4908-B76B-8077FB8697CB}"/>
              </a:ext>
            </a:extLst>
          </p:cNvPr>
          <p:cNvSpPr/>
          <p:nvPr/>
        </p:nvSpPr>
        <p:spPr>
          <a:xfrm>
            <a:off x="1781784" y="1436440"/>
            <a:ext cx="1204283" cy="1302376"/>
          </a:xfrm>
          <a:prstGeom prst="flowChartConnector">
            <a:avLst/>
          </a:prstGeom>
          <a:solidFill>
            <a:srgbClr val="FFFF00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404F633C-3840-4964-8638-8F9F3B8A9340}"/>
              </a:ext>
            </a:extLst>
          </p:cNvPr>
          <p:cNvSpPr/>
          <p:nvPr/>
        </p:nvSpPr>
        <p:spPr>
          <a:xfrm>
            <a:off x="3265703" y="1421821"/>
            <a:ext cx="1204283" cy="1302376"/>
          </a:xfrm>
          <a:prstGeom prst="flowChartConnector">
            <a:avLst/>
          </a:prstGeom>
          <a:solidFill>
            <a:srgbClr val="FFFF00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41F85BE5-E2D4-4EB2-8798-322A830D3524}"/>
              </a:ext>
            </a:extLst>
          </p:cNvPr>
          <p:cNvSpPr/>
          <p:nvPr/>
        </p:nvSpPr>
        <p:spPr>
          <a:xfrm>
            <a:off x="4749622" y="1421821"/>
            <a:ext cx="1204283" cy="1302376"/>
          </a:xfrm>
          <a:prstGeom prst="flowChartConnector">
            <a:avLst/>
          </a:prstGeom>
          <a:solidFill>
            <a:srgbClr val="FFFF00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92DE6299-3546-44F5-B99F-374A4E31A007}"/>
              </a:ext>
            </a:extLst>
          </p:cNvPr>
          <p:cNvSpPr/>
          <p:nvPr/>
        </p:nvSpPr>
        <p:spPr>
          <a:xfrm>
            <a:off x="6140269" y="1436440"/>
            <a:ext cx="1204283" cy="1302376"/>
          </a:xfrm>
          <a:prstGeom prst="flowChartConnector">
            <a:avLst/>
          </a:prstGeom>
          <a:solidFill>
            <a:srgbClr val="FFFF00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8EE9993E-E3EC-4D6F-8A7C-28A28136E53A}"/>
              </a:ext>
            </a:extLst>
          </p:cNvPr>
          <p:cNvSpPr/>
          <p:nvPr/>
        </p:nvSpPr>
        <p:spPr>
          <a:xfrm>
            <a:off x="7530916" y="1357007"/>
            <a:ext cx="1204283" cy="1302376"/>
          </a:xfrm>
          <a:prstGeom prst="flowChartConnector">
            <a:avLst/>
          </a:prstGeom>
          <a:solidFill>
            <a:srgbClr val="FFFF00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DD500CFA-6437-4716-97E4-31F7D1EDFD41}"/>
              </a:ext>
            </a:extLst>
          </p:cNvPr>
          <p:cNvSpPr/>
          <p:nvPr/>
        </p:nvSpPr>
        <p:spPr>
          <a:xfrm>
            <a:off x="8919737" y="1284226"/>
            <a:ext cx="1204283" cy="1302376"/>
          </a:xfrm>
          <a:prstGeom prst="flowChartConnector">
            <a:avLst/>
          </a:prstGeom>
          <a:solidFill>
            <a:srgbClr val="FFFF00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6A3D6E8-F8E8-4C30-8028-92D400145600}"/>
              </a:ext>
            </a:extLst>
          </p:cNvPr>
          <p:cNvCxnSpPr/>
          <p:nvPr/>
        </p:nvCxnSpPr>
        <p:spPr>
          <a:xfrm flipH="1">
            <a:off x="1291624" y="2073009"/>
            <a:ext cx="490160" cy="616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5C9367A-14A6-4C59-B68F-0D8C687A8B85}"/>
              </a:ext>
            </a:extLst>
          </p:cNvPr>
          <p:cNvCxnSpPr/>
          <p:nvPr/>
        </p:nvCxnSpPr>
        <p:spPr>
          <a:xfrm flipH="1">
            <a:off x="2833102" y="2113910"/>
            <a:ext cx="490160" cy="616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EABDDB6-7CA0-42E2-A5EE-EA1D56705CBC}"/>
              </a:ext>
            </a:extLst>
          </p:cNvPr>
          <p:cNvCxnSpPr/>
          <p:nvPr/>
        </p:nvCxnSpPr>
        <p:spPr>
          <a:xfrm flipH="1">
            <a:off x="4384620" y="2107745"/>
            <a:ext cx="490160" cy="616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F4141E4-7AC5-4738-A5EC-02DF6D497F95}"/>
              </a:ext>
            </a:extLst>
          </p:cNvPr>
          <p:cNvCxnSpPr/>
          <p:nvPr/>
        </p:nvCxnSpPr>
        <p:spPr>
          <a:xfrm flipH="1">
            <a:off x="5811965" y="2129206"/>
            <a:ext cx="490160" cy="616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24A623B-E5B7-4FB8-AC61-7730BC3C0436}"/>
              </a:ext>
            </a:extLst>
          </p:cNvPr>
          <p:cNvCxnSpPr/>
          <p:nvPr/>
        </p:nvCxnSpPr>
        <p:spPr>
          <a:xfrm flipH="1">
            <a:off x="7142596" y="2113909"/>
            <a:ext cx="490160" cy="616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C833136-2360-40B8-A4AE-67FF637520ED}"/>
              </a:ext>
            </a:extLst>
          </p:cNvPr>
          <p:cNvCxnSpPr/>
          <p:nvPr/>
        </p:nvCxnSpPr>
        <p:spPr>
          <a:xfrm flipH="1">
            <a:off x="8582388" y="2034476"/>
            <a:ext cx="490160" cy="616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32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666" y="-40230"/>
            <a:ext cx="12250666" cy="6858000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8806941" y="1195591"/>
            <a:ext cx="1793091" cy="2118167"/>
          </a:xfrm>
          <a:prstGeom prst="roundRect">
            <a:avLst/>
          </a:prstGeom>
          <a:solidFill>
            <a:srgbClr val="00B0F0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90017" y="1195591"/>
            <a:ext cx="7938183" cy="2118167"/>
          </a:xfrm>
          <a:prstGeom prst="roundRect">
            <a:avLst/>
          </a:prstGeom>
          <a:solidFill>
            <a:srgbClr val="00B0F0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368817" y="4030035"/>
            <a:ext cx="1340427" cy="1437411"/>
          </a:xfrm>
          <a:prstGeom prst="roundRect">
            <a:avLst/>
          </a:prstGeom>
          <a:solidFill>
            <a:srgbClr val="00B05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1500" dirty="0">
                <a:solidFill>
                  <a:schemeClr val="bg1"/>
                </a:solidFill>
              </a:rPr>
              <a:t>5</a:t>
            </a:r>
            <a:endParaRPr lang="en-US" sz="11500" dirty="0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963850" y="4003035"/>
            <a:ext cx="1340427" cy="1437411"/>
          </a:xfrm>
          <a:prstGeom prst="roundRect">
            <a:avLst/>
          </a:prstGeom>
          <a:solidFill>
            <a:srgbClr val="00B05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1500" dirty="0">
                <a:solidFill>
                  <a:schemeClr val="bg1"/>
                </a:solidFill>
              </a:rPr>
              <a:t>1</a:t>
            </a:r>
            <a:endParaRPr lang="en-US" sz="11500" dirty="0">
              <a:solidFill>
                <a:schemeClr val="bg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9697366" y="3313758"/>
            <a:ext cx="20077" cy="6892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039031" y="3327258"/>
            <a:ext cx="20077" cy="6892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Flowchart: Connector 31"/>
          <p:cNvSpPr/>
          <p:nvPr/>
        </p:nvSpPr>
        <p:spPr>
          <a:xfrm>
            <a:off x="9101221" y="1675903"/>
            <a:ext cx="1261967" cy="1302376"/>
          </a:xfrm>
          <a:prstGeom prst="flowChartConnector">
            <a:avLst/>
          </a:prstGeom>
          <a:solidFill>
            <a:srgbClr val="FFFF00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34" name="Flowchart: Connector 33"/>
          <p:cNvSpPr/>
          <p:nvPr/>
        </p:nvSpPr>
        <p:spPr>
          <a:xfrm>
            <a:off x="1921423" y="1597322"/>
            <a:ext cx="1204283" cy="1302376"/>
          </a:xfrm>
          <a:prstGeom prst="flowChartConnector">
            <a:avLst/>
          </a:prstGeom>
          <a:solidFill>
            <a:srgbClr val="FFFF00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35" name="Flowchart: Connector 34"/>
          <p:cNvSpPr/>
          <p:nvPr/>
        </p:nvSpPr>
        <p:spPr>
          <a:xfrm>
            <a:off x="3436888" y="1597322"/>
            <a:ext cx="1204283" cy="1302376"/>
          </a:xfrm>
          <a:prstGeom prst="flowChartConnector">
            <a:avLst/>
          </a:prstGeom>
          <a:solidFill>
            <a:srgbClr val="FFFF00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36" name="Flowchart: Connector 35"/>
          <p:cNvSpPr/>
          <p:nvPr/>
        </p:nvSpPr>
        <p:spPr>
          <a:xfrm>
            <a:off x="4952353" y="1597322"/>
            <a:ext cx="1204283" cy="1302376"/>
          </a:xfrm>
          <a:prstGeom prst="flowChartConnector">
            <a:avLst/>
          </a:prstGeom>
          <a:solidFill>
            <a:srgbClr val="FFFF00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37" name="Flowchart: Connector 36"/>
          <p:cNvSpPr/>
          <p:nvPr/>
        </p:nvSpPr>
        <p:spPr>
          <a:xfrm>
            <a:off x="6513603" y="1597322"/>
            <a:ext cx="1204283" cy="1302376"/>
          </a:xfrm>
          <a:prstGeom prst="flowChartConnector">
            <a:avLst/>
          </a:prstGeom>
          <a:solidFill>
            <a:srgbClr val="FFFF00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cxnSp>
        <p:nvCxnSpPr>
          <p:cNvPr id="3" name="Straight Connector 2"/>
          <p:cNvCxnSpPr>
            <a:stCxn id="20" idx="1"/>
          </p:cNvCxnSpPr>
          <p:nvPr/>
        </p:nvCxnSpPr>
        <p:spPr>
          <a:xfrm flipV="1">
            <a:off x="8806941" y="2254674"/>
            <a:ext cx="238522" cy="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0328651" y="2310475"/>
            <a:ext cx="292301" cy="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7714569" y="2248510"/>
            <a:ext cx="292301" cy="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6177413" y="2262876"/>
            <a:ext cx="336190" cy="1754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4640170" y="2291322"/>
            <a:ext cx="292301" cy="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3125706" y="2262876"/>
            <a:ext cx="292301" cy="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1619681" y="2274767"/>
            <a:ext cx="292301" cy="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117205" y="2248510"/>
            <a:ext cx="292301" cy="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579065" y="1525830"/>
            <a:ext cx="9708850" cy="2118167"/>
          </a:xfrm>
          <a:prstGeom prst="roundRect">
            <a:avLst/>
          </a:prstGeom>
          <a:solidFill>
            <a:srgbClr val="00B0F0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lowchart: Connector 48"/>
          <p:cNvSpPr/>
          <p:nvPr/>
        </p:nvSpPr>
        <p:spPr>
          <a:xfrm>
            <a:off x="2569371" y="2105925"/>
            <a:ext cx="1204283" cy="1302376"/>
          </a:xfrm>
          <a:prstGeom prst="flowChartConnector">
            <a:avLst/>
          </a:prstGeom>
          <a:solidFill>
            <a:srgbClr val="FFFF00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50" name="Flowchart: Connector 49"/>
          <p:cNvSpPr/>
          <p:nvPr/>
        </p:nvSpPr>
        <p:spPr>
          <a:xfrm>
            <a:off x="4083721" y="2119333"/>
            <a:ext cx="1204283" cy="1302376"/>
          </a:xfrm>
          <a:prstGeom prst="flowChartConnector">
            <a:avLst/>
          </a:prstGeom>
          <a:solidFill>
            <a:srgbClr val="FFFF00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51" name="Flowchart: Connector 50"/>
          <p:cNvSpPr/>
          <p:nvPr/>
        </p:nvSpPr>
        <p:spPr>
          <a:xfrm>
            <a:off x="5607029" y="2162189"/>
            <a:ext cx="1204283" cy="1302376"/>
          </a:xfrm>
          <a:prstGeom prst="flowChartConnector">
            <a:avLst/>
          </a:prstGeom>
          <a:solidFill>
            <a:srgbClr val="FFFF00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52" name="Flowchart: Connector 51"/>
          <p:cNvSpPr/>
          <p:nvPr/>
        </p:nvSpPr>
        <p:spPr>
          <a:xfrm>
            <a:off x="7097319" y="2117294"/>
            <a:ext cx="1204283" cy="1302376"/>
          </a:xfrm>
          <a:prstGeom prst="flowChartConnector">
            <a:avLst/>
          </a:prstGeom>
          <a:solidFill>
            <a:srgbClr val="FFFF00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53" name="Flowchart: Connector 52"/>
          <p:cNvSpPr/>
          <p:nvPr/>
        </p:nvSpPr>
        <p:spPr>
          <a:xfrm>
            <a:off x="8637382" y="2153416"/>
            <a:ext cx="1204283" cy="1302376"/>
          </a:xfrm>
          <a:prstGeom prst="flowChartConnector">
            <a:avLst/>
          </a:prstGeom>
          <a:solidFill>
            <a:srgbClr val="FFFF00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10276160" y="5495962"/>
            <a:ext cx="390974" cy="1754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8301192" y="2804604"/>
            <a:ext cx="336190" cy="1754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781672" y="2865199"/>
            <a:ext cx="329236" cy="150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5289714" y="2813377"/>
            <a:ext cx="292301" cy="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3791420" y="2792528"/>
            <a:ext cx="292301" cy="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2259304" y="2742748"/>
            <a:ext cx="292301" cy="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lowchart: Connector 59"/>
          <p:cNvSpPr/>
          <p:nvPr/>
        </p:nvSpPr>
        <p:spPr>
          <a:xfrm>
            <a:off x="1053906" y="2105925"/>
            <a:ext cx="1204283" cy="1302376"/>
          </a:xfrm>
          <a:prstGeom prst="flowChartConnector">
            <a:avLst/>
          </a:prstGeom>
          <a:solidFill>
            <a:srgbClr val="FFFF00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cxnSp>
        <p:nvCxnSpPr>
          <p:cNvPr id="61" name="Straight Connector 60"/>
          <p:cNvCxnSpPr>
            <a:endCxn id="48" idx="1"/>
          </p:cNvCxnSpPr>
          <p:nvPr/>
        </p:nvCxnSpPr>
        <p:spPr>
          <a:xfrm flipH="1">
            <a:off x="579065" y="2578749"/>
            <a:ext cx="490160" cy="616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91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666" y="-4023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247846" y="911131"/>
            <a:ext cx="3584864" cy="2118167"/>
          </a:xfrm>
          <a:prstGeom prst="roundRect">
            <a:avLst/>
          </a:prstGeom>
          <a:solidFill>
            <a:srgbClr val="FF0000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20786" y="911131"/>
            <a:ext cx="6466433" cy="2118167"/>
          </a:xfrm>
          <a:prstGeom prst="roundRect">
            <a:avLst/>
          </a:prstGeom>
          <a:solidFill>
            <a:srgbClr val="FF0000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901924" y="3772575"/>
            <a:ext cx="1340427" cy="1437411"/>
          </a:xfrm>
          <a:prstGeom prst="roundRect">
            <a:avLst/>
          </a:prstGeom>
          <a:solidFill>
            <a:srgbClr val="92D05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802152" y="3779473"/>
            <a:ext cx="1340427" cy="1437411"/>
          </a:xfrm>
          <a:prstGeom prst="roundRect">
            <a:avLst/>
          </a:prstGeom>
          <a:solidFill>
            <a:srgbClr val="92D05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7030A0"/>
                </a:solidFill>
              </a:rPr>
              <a:t>2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462328" y="3090196"/>
            <a:ext cx="20077" cy="6892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572138" y="3056298"/>
            <a:ext cx="20077" cy="6892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Flowchart: Connector 22"/>
          <p:cNvSpPr/>
          <p:nvPr/>
        </p:nvSpPr>
        <p:spPr>
          <a:xfrm>
            <a:off x="7636410" y="1308634"/>
            <a:ext cx="1204283" cy="1302376"/>
          </a:xfrm>
          <a:prstGeom prst="flowChartConnector">
            <a:avLst/>
          </a:prstGeom>
          <a:solidFill>
            <a:srgbClr val="FFFF00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9179168" y="1308634"/>
            <a:ext cx="1204283" cy="1302376"/>
          </a:xfrm>
          <a:prstGeom prst="flowChartConnector">
            <a:avLst/>
          </a:prstGeom>
          <a:solidFill>
            <a:srgbClr val="FFFF00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735710" y="1285129"/>
            <a:ext cx="1204283" cy="1302376"/>
          </a:xfrm>
          <a:prstGeom prst="flowChartConnector">
            <a:avLst/>
          </a:prstGeom>
          <a:solidFill>
            <a:srgbClr val="FFFF00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26" name="Flowchart: Connector 25"/>
          <p:cNvSpPr/>
          <p:nvPr/>
        </p:nvSpPr>
        <p:spPr>
          <a:xfrm>
            <a:off x="2230939" y="1285129"/>
            <a:ext cx="1204283" cy="1302376"/>
          </a:xfrm>
          <a:prstGeom prst="flowChartConnector">
            <a:avLst/>
          </a:prstGeom>
          <a:solidFill>
            <a:srgbClr val="FFFF00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27" name="Flowchart: Connector 26"/>
          <p:cNvSpPr/>
          <p:nvPr/>
        </p:nvSpPr>
        <p:spPr>
          <a:xfrm>
            <a:off x="3803703" y="1274738"/>
            <a:ext cx="1204283" cy="1302376"/>
          </a:xfrm>
          <a:prstGeom prst="flowChartConnector">
            <a:avLst/>
          </a:prstGeom>
          <a:solidFill>
            <a:srgbClr val="FFFF00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28" name="Flowchart: Connector 27"/>
          <p:cNvSpPr/>
          <p:nvPr/>
        </p:nvSpPr>
        <p:spPr>
          <a:xfrm>
            <a:off x="5326519" y="1285129"/>
            <a:ext cx="1204283" cy="1302376"/>
          </a:xfrm>
          <a:prstGeom prst="flowChartConnector">
            <a:avLst/>
          </a:prstGeom>
          <a:solidFill>
            <a:srgbClr val="FFFF00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cxnSp>
        <p:nvCxnSpPr>
          <p:cNvPr id="30" name="Straight Connector 29"/>
          <p:cNvCxnSpPr>
            <a:stCxn id="5" idx="1"/>
          </p:cNvCxnSpPr>
          <p:nvPr/>
        </p:nvCxnSpPr>
        <p:spPr>
          <a:xfrm flipV="1">
            <a:off x="7247846" y="1970213"/>
            <a:ext cx="396693" cy="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7" idx="1"/>
          </p:cNvCxnSpPr>
          <p:nvPr/>
        </p:nvCxnSpPr>
        <p:spPr>
          <a:xfrm>
            <a:off x="420786" y="1970215"/>
            <a:ext cx="308272" cy="147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26" idx="2"/>
          </p:cNvCxnSpPr>
          <p:nvPr/>
        </p:nvCxnSpPr>
        <p:spPr>
          <a:xfrm>
            <a:off x="1939993" y="1936317"/>
            <a:ext cx="29094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6" idx="6"/>
            <a:endCxn id="27" idx="2"/>
          </p:cNvCxnSpPr>
          <p:nvPr/>
        </p:nvCxnSpPr>
        <p:spPr>
          <a:xfrm flipV="1">
            <a:off x="3435222" y="1925926"/>
            <a:ext cx="368481" cy="1039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7" idx="6"/>
            <a:endCxn id="28" idx="2"/>
          </p:cNvCxnSpPr>
          <p:nvPr/>
        </p:nvCxnSpPr>
        <p:spPr>
          <a:xfrm>
            <a:off x="5007986" y="1925926"/>
            <a:ext cx="318533" cy="1039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530802" y="1925924"/>
            <a:ext cx="396693" cy="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3" idx="6"/>
            <a:endCxn id="24" idx="2"/>
          </p:cNvCxnSpPr>
          <p:nvPr/>
        </p:nvCxnSpPr>
        <p:spPr>
          <a:xfrm>
            <a:off x="8840693" y="1959822"/>
            <a:ext cx="33847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12367564" y="4135316"/>
            <a:ext cx="382520" cy="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564865" y="1119503"/>
            <a:ext cx="9708850" cy="2118167"/>
          </a:xfrm>
          <a:prstGeom prst="roundRect">
            <a:avLst/>
          </a:prstGeom>
          <a:solidFill>
            <a:srgbClr val="FF0000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lowchart: Connector 79"/>
          <p:cNvSpPr/>
          <p:nvPr/>
        </p:nvSpPr>
        <p:spPr>
          <a:xfrm>
            <a:off x="2635040" y="1496480"/>
            <a:ext cx="1204283" cy="1302376"/>
          </a:xfrm>
          <a:prstGeom prst="flowChartConnector">
            <a:avLst/>
          </a:prstGeom>
          <a:solidFill>
            <a:srgbClr val="FFFF00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81" name="Flowchart: Connector 80"/>
          <p:cNvSpPr/>
          <p:nvPr/>
        </p:nvSpPr>
        <p:spPr>
          <a:xfrm>
            <a:off x="4128308" y="1484587"/>
            <a:ext cx="1204283" cy="1302376"/>
          </a:xfrm>
          <a:prstGeom prst="flowChartConnector">
            <a:avLst/>
          </a:prstGeom>
          <a:solidFill>
            <a:srgbClr val="FFFF00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82" name="Flowchart: Connector 81"/>
          <p:cNvSpPr/>
          <p:nvPr/>
        </p:nvSpPr>
        <p:spPr>
          <a:xfrm>
            <a:off x="5618698" y="1484253"/>
            <a:ext cx="1204283" cy="1302376"/>
          </a:xfrm>
          <a:prstGeom prst="flowChartConnector">
            <a:avLst/>
          </a:prstGeom>
          <a:solidFill>
            <a:srgbClr val="FFFF00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83" name="Flowchart: Connector 82"/>
          <p:cNvSpPr/>
          <p:nvPr/>
        </p:nvSpPr>
        <p:spPr>
          <a:xfrm>
            <a:off x="7173825" y="1479995"/>
            <a:ext cx="1204283" cy="1302376"/>
          </a:xfrm>
          <a:prstGeom prst="flowChartConnector">
            <a:avLst/>
          </a:prstGeom>
          <a:solidFill>
            <a:srgbClr val="FFFF00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84" name="Flowchart: Connector 83"/>
          <p:cNvSpPr/>
          <p:nvPr/>
        </p:nvSpPr>
        <p:spPr>
          <a:xfrm>
            <a:off x="8723770" y="1496480"/>
            <a:ext cx="1204283" cy="1302376"/>
          </a:xfrm>
          <a:prstGeom prst="flowChartConnector">
            <a:avLst/>
          </a:prstGeom>
          <a:solidFill>
            <a:srgbClr val="FFFF00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 flipV="1">
            <a:off x="8375118" y="2112613"/>
            <a:ext cx="336190" cy="1754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824201" y="2135443"/>
            <a:ext cx="329236" cy="150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5342031" y="2138016"/>
            <a:ext cx="292301" cy="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3837665" y="2136945"/>
            <a:ext cx="292301" cy="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2301323" y="2150139"/>
            <a:ext cx="292301" cy="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Flowchart: Connector 89"/>
          <p:cNvSpPr/>
          <p:nvPr/>
        </p:nvSpPr>
        <p:spPr>
          <a:xfrm>
            <a:off x="1064707" y="1516499"/>
            <a:ext cx="1204283" cy="1302376"/>
          </a:xfrm>
          <a:prstGeom prst="flowChartConnector">
            <a:avLst/>
          </a:prstGeom>
          <a:solidFill>
            <a:srgbClr val="FFFF00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cxnSp>
        <p:nvCxnSpPr>
          <p:cNvPr id="91" name="Straight Connector 90"/>
          <p:cNvCxnSpPr>
            <a:endCxn id="79" idx="1"/>
          </p:cNvCxnSpPr>
          <p:nvPr/>
        </p:nvCxnSpPr>
        <p:spPr>
          <a:xfrm flipH="1">
            <a:off x="564865" y="2172422"/>
            <a:ext cx="490160" cy="616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62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9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9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666" y="-4023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08016" y="909741"/>
            <a:ext cx="4821382" cy="2118167"/>
          </a:xfrm>
          <a:prstGeom prst="roundRect">
            <a:avLst/>
          </a:prstGeom>
          <a:solidFill>
            <a:srgbClr val="00B050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1146969" y="1264849"/>
            <a:ext cx="1204283" cy="1302376"/>
          </a:xfrm>
          <a:prstGeom prst="flowChartConnector">
            <a:avLst/>
          </a:prstGeom>
          <a:solidFill>
            <a:srgbClr val="FFFF00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16336" y="912465"/>
            <a:ext cx="4887015" cy="2118167"/>
          </a:xfrm>
          <a:prstGeom prst="roundRect">
            <a:avLst/>
          </a:prstGeom>
          <a:solidFill>
            <a:srgbClr val="00B050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789629" y="3753302"/>
            <a:ext cx="1340427" cy="1437411"/>
          </a:xfrm>
          <a:prstGeom prst="roundRect">
            <a:avLst/>
          </a:prstGeom>
          <a:solidFill>
            <a:srgbClr val="FF000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129446" y="3753302"/>
            <a:ext cx="1340427" cy="1437411"/>
          </a:xfrm>
          <a:prstGeom prst="roundRect">
            <a:avLst/>
          </a:prstGeom>
          <a:solidFill>
            <a:srgbClr val="FF000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15" name="Straight Arrow Connector 14"/>
          <p:cNvCxnSpPr>
            <a:endCxn id="14" idx="0"/>
          </p:cNvCxnSpPr>
          <p:nvPr/>
        </p:nvCxnSpPr>
        <p:spPr>
          <a:xfrm>
            <a:off x="2779583" y="3064025"/>
            <a:ext cx="20077" cy="6892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429298" y="3064025"/>
            <a:ext cx="20077" cy="6892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Flowchart: Connector 19"/>
          <p:cNvSpPr/>
          <p:nvPr/>
        </p:nvSpPr>
        <p:spPr>
          <a:xfrm>
            <a:off x="2668583" y="1267572"/>
            <a:ext cx="1204283" cy="1302376"/>
          </a:xfrm>
          <a:prstGeom prst="flowChartConnector">
            <a:avLst/>
          </a:prstGeom>
          <a:solidFill>
            <a:srgbClr val="FFFF00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4260734" y="1267572"/>
            <a:ext cx="1204283" cy="1302376"/>
          </a:xfrm>
          <a:prstGeom prst="flowChartConnector">
            <a:avLst/>
          </a:prstGeom>
          <a:solidFill>
            <a:srgbClr val="FFFF00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22" name="Flowchart: Connector 21"/>
          <p:cNvSpPr/>
          <p:nvPr/>
        </p:nvSpPr>
        <p:spPr>
          <a:xfrm>
            <a:off x="9444758" y="1288401"/>
            <a:ext cx="1204283" cy="1302376"/>
          </a:xfrm>
          <a:prstGeom prst="flowChartConnector">
            <a:avLst/>
          </a:prstGeom>
          <a:solidFill>
            <a:srgbClr val="FFFF00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7876793" y="1288401"/>
            <a:ext cx="1204283" cy="1302376"/>
          </a:xfrm>
          <a:prstGeom prst="flowChartConnector">
            <a:avLst/>
          </a:prstGeom>
          <a:solidFill>
            <a:srgbClr val="FFFF00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6322549" y="1288401"/>
            <a:ext cx="1204283" cy="1302376"/>
          </a:xfrm>
          <a:prstGeom prst="flowChartConnector">
            <a:avLst/>
          </a:prstGeom>
          <a:solidFill>
            <a:srgbClr val="FFFF00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cxnSp>
        <p:nvCxnSpPr>
          <p:cNvPr id="32" name="Straight Connector 31"/>
          <p:cNvCxnSpPr>
            <a:stCxn id="5" idx="1"/>
          </p:cNvCxnSpPr>
          <p:nvPr/>
        </p:nvCxnSpPr>
        <p:spPr>
          <a:xfrm>
            <a:off x="908016" y="1968825"/>
            <a:ext cx="335311" cy="272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508852" y="1998656"/>
            <a:ext cx="335311" cy="272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979913" y="1998016"/>
            <a:ext cx="335311" cy="272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325376" y="1916037"/>
            <a:ext cx="335311" cy="272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872866" y="1936866"/>
            <a:ext cx="335311" cy="272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5" idx="3"/>
          </p:cNvCxnSpPr>
          <p:nvPr/>
        </p:nvCxnSpPr>
        <p:spPr>
          <a:xfrm>
            <a:off x="5456027" y="1968823"/>
            <a:ext cx="273371" cy="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0573119" y="1968825"/>
            <a:ext cx="335311" cy="272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091235" y="1998016"/>
            <a:ext cx="335311" cy="272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796359" y="949112"/>
            <a:ext cx="9708850" cy="2118167"/>
          </a:xfrm>
          <a:prstGeom prst="roundRect">
            <a:avLst/>
          </a:prstGeom>
          <a:solidFill>
            <a:srgbClr val="00B050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lowchart: Connector 48"/>
          <p:cNvSpPr/>
          <p:nvPr/>
        </p:nvSpPr>
        <p:spPr>
          <a:xfrm>
            <a:off x="2866534" y="1326089"/>
            <a:ext cx="1204283" cy="1302376"/>
          </a:xfrm>
          <a:prstGeom prst="flowChartConnector">
            <a:avLst/>
          </a:prstGeom>
          <a:solidFill>
            <a:srgbClr val="FFFF00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50" name="Flowchart: Connector 49"/>
          <p:cNvSpPr/>
          <p:nvPr/>
        </p:nvSpPr>
        <p:spPr>
          <a:xfrm>
            <a:off x="4359802" y="1314196"/>
            <a:ext cx="1204283" cy="1302376"/>
          </a:xfrm>
          <a:prstGeom prst="flowChartConnector">
            <a:avLst/>
          </a:prstGeom>
          <a:solidFill>
            <a:srgbClr val="FFFF00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51" name="Flowchart: Connector 50"/>
          <p:cNvSpPr/>
          <p:nvPr/>
        </p:nvSpPr>
        <p:spPr>
          <a:xfrm>
            <a:off x="5850192" y="1313862"/>
            <a:ext cx="1204283" cy="1302376"/>
          </a:xfrm>
          <a:prstGeom prst="flowChartConnector">
            <a:avLst/>
          </a:prstGeom>
          <a:solidFill>
            <a:srgbClr val="FFFF00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52" name="Flowchart: Connector 51"/>
          <p:cNvSpPr/>
          <p:nvPr/>
        </p:nvSpPr>
        <p:spPr>
          <a:xfrm>
            <a:off x="7405319" y="1309604"/>
            <a:ext cx="1204283" cy="1302376"/>
          </a:xfrm>
          <a:prstGeom prst="flowChartConnector">
            <a:avLst/>
          </a:prstGeom>
          <a:solidFill>
            <a:srgbClr val="FFFF00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53" name="Flowchart: Connector 52"/>
          <p:cNvSpPr/>
          <p:nvPr/>
        </p:nvSpPr>
        <p:spPr>
          <a:xfrm>
            <a:off x="8955264" y="1326089"/>
            <a:ext cx="1204283" cy="1302376"/>
          </a:xfrm>
          <a:prstGeom prst="flowChartConnector">
            <a:avLst/>
          </a:prstGeom>
          <a:solidFill>
            <a:srgbClr val="FFFF00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8606612" y="1942222"/>
            <a:ext cx="336190" cy="1754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055695" y="1965052"/>
            <a:ext cx="329236" cy="150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5573525" y="1967625"/>
            <a:ext cx="292301" cy="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4069159" y="1966554"/>
            <a:ext cx="292301" cy="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2532817" y="1979748"/>
            <a:ext cx="292301" cy="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lowchart: Connector 58"/>
          <p:cNvSpPr/>
          <p:nvPr/>
        </p:nvSpPr>
        <p:spPr>
          <a:xfrm>
            <a:off x="1296201" y="1346108"/>
            <a:ext cx="1204283" cy="1302376"/>
          </a:xfrm>
          <a:prstGeom prst="flowChartConnector">
            <a:avLst/>
          </a:prstGeom>
          <a:solidFill>
            <a:srgbClr val="FFFF00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cxnSp>
        <p:nvCxnSpPr>
          <p:cNvPr id="60" name="Straight Connector 59"/>
          <p:cNvCxnSpPr>
            <a:endCxn id="48" idx="1"/>
          </p:cNvCxnSpPr>
          <p:nvPr/>
        </p:nvCxnSpPr>
        <p:spPr>
          <a:xfrm flipH="1">
            <a:off x="796359" y="2002031"/>
            <a:ext cx="490160" cy="616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18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03173" y="1396728"/>
            <a:ext cx="3626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TRÒ CHƠI</a:t>
            </a:r>
            <a:endParaRPr lang="en-US" sz="4000" dirty="0">
              <a:ln w="0"/>
              <a:solidFill>
                <a:srgbClr val="FFFF00"/>
              </a:solidFill>
              <a:effectLst>
                <a:reflection blurRad="6350" stA="53000" endA="300" endPos="35500" dir="5400000" sy="-90000" algn="bl" rotWithShape="0"/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2053" y="2104614"/>
            <a:ext cx="7242464" cy="2238785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vi-V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HỘP QUÀ BÍ MẬT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54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48" y="3714656"/>
            <a:ext cx="2430349" cy="2589162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115" y="332510"/>
            <a:ext cx="2265249" cy="2468932"/>
          </a:xfrm>
          <a:prstGeom prst="rect">
            <a:avLst/>
          </a:prstGeom>
        </p:spPr>
      </p:pic>
      <p:pic>
        <p:nvPicPr>
          <p:cNvPr id="15" name="Picture 1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48" y="193964"/>
            <a:ext cx="2430349" cy="2712793"/>
          </a:xfrm>
          <a:prstGeom prst="rect">
            <a:avLst/>
          </a:prstGeom>
        </p:spPr>
      </p:pic>
      <p:pic>
        <p:nvPicPr>
          <p:cNvPr id="16" name="Picture 1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1" y="3505200"/>
            <a:ext cx="2616653" cy="2492258"/>
          </a:xfrm>
          <a:prstGeom prst="rect">
            <a:avLst/>
          </a:prstGeom>
        </p:spPr>
      </p:pic>
      <p:pic>
        <p:nvPicPr>
          <p:cNvPr id="17" name="Picture 16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3" y="332509"/>
            <a:ext cx="3614470" cy="2551836"/>
          </a:xfrm>
          <a:prstGeom prst="rect">
            <a:avLst/>
          </a:prstGeom>
        </p:spPr>
      </p:pic>
      <p:pic>
        <p:nvPicPr>
          <p:cNvPr id="18" name="Picture 17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846" y="3692244"/>
            <a:ext cx="2307472" cy="230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4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63" y="14863"/>
            <a:ext cx="12192000" cy="6857999"/>
          </a:xfrm>
          <a:prstGeom prst="rect">
            <a:avLst/>
          </a:prstGeom>
        </p:spPr>
      </p:pic>
      <p:sp>
        <p:nvSpPr>
          <p:cNvPr id="5" name="Diamond 4"/>
          <p:cNvSpPr/>
          <p:nvPr/>
        </p:nvSpPr>
        <p:spPr>
          <a:xfrm>
            <a:off x="3275637" y="-40515"/>
            <a:ext cx="2604304" cy="2476982"/>
          </a:xfrm>
          <a:prstGeom prst="diamon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ln w="38100">
                  <a:noFill/>
                </a:ln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6" name="Diamond 5"/>
          <p:cNvSpPr/>
          <p:nvPr/>
        </p:nvSpPr>
        <p:spPr>
          <a:xfrm>
            <a:off x="6348845" y="3073144"/>
            <a:ext cx="3117273" cy="2226219"/>
          </a:xfrm>
          <a:prstGeom prst="diamond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dirty="0">
                <a:ln w="38100">
                  <a:noFill/>
                </a:ln>
                <a:solidFill>
                  <a:srgbClr val="FFFF00"/>
                </a:solidFill>
              </a:rPr>
              <a:t>5</a:t>
            </a:r>
            <a:r>
              <a:rPr lang="en-US" sz="6000" dirty="0">
                <a:ln w="38100">
                  <a:noFill/>
                </a:ln>
                <a:solidFill>
                  <a:srgbClr val="FFFF00"/>
                </a:solidFill>
              </a:rPr>
              <a:t>-</a:t>
            </a:r>
            <a:r>
              <a:rPr lang="vi-VN" sz="6000" dirty="0">
                <a:ln w="38100">
                  <a:noFill/>
                </a:ln>
                <a:solidFill>
                  <a:srgbClr val="FFFF00"/>
                </a:solidFill>
              </a:rPr>
              <a:t>3</a:t>
            </a:r>
            <a:endParaRPr lang="en-US" sz="5400" dirty="0">
              <a:ln w="38100">
                <a:noFill/>
              </a:ln>
              <a:solidFill>
                <a:srgbClr val="FFFF00"/>
              </a:solidFill>
            </a:endParaRPr>
          </a:p>
        </p:txBody>
      </p:sp>
      <p:sp>
        <p:nvSpPr>
          <p:cNvPr id="7" name="Diamond 6"/>
          <p:cNvSpPr/>
          <p:nvPr/>
        </p:nvSpPr>
        <p:spPr>
          <a:xfrm>
            <a:off x="2902437" y="4187536"/>
            <a:ext cx="3446408" cy="2227868"/>
          </a:xfrm>
          <a:prstGeom prst="diamon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dirty="0">
                <a:ln w="38100">
                  <a:noFill/>
                </a:ln>
                <a:solidFill>
                  <a:schemeClr val="bg1"/>
                </a:solidFill>
              </a:rPr>
              <a:t>5</a:t>
            </a:r>
            <a:r>
              <a:rPr lang="en-US" sz="6000" dirty="0">
                <a:ln w="38100">
                  <a:noFill/>
                </a:ln>
                <a:solidFill>
                  <a:schemeClr val="bg1"/>
                </a:solidFill>
              </a:rPr>
              <a:t>-</a:t>
            </a:r>
            <a:r>
              <a:rPr lang="vi-VN" sz="6000" dirty="0">
                <a:ln w="38100">
                  <a:noFill/>
                </a:ln>
                <a:solidFill>
                  <a:schemeClr val="bg1"/>
                </a:solidFill>
              </a:rPr>
              <a:t>2</a:t>
            </a:r>
            <a:endParaRPr lang="en-US" sz="6000" dirty="0">
              <a:ln w="38100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Diamond 7"/>
          <p:cNvSpPr/>
          <p:nvPr/>
        </p:nvSpPr>
        <p:spPr>
          <a:xfrm>
            <a:off x="9532" y="3241869"/>
            <a:ext cx="3055786" cy="2230064"/>
          </a:xfrm>
          <a:prstGeom prst="diamond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dirty="0">
                <a:ln w="38100">
                  <a:noFill/>
                </a:ln>
                <a:solidFill>
                  <a:srgbClr val="FFFF00"/>
                </a:solidFill>
              </a:rPr>
              <a:t>5</a:t>
            </a:r>
            <a:r>
              <a:rPr lang="en-US" sz="6000" dirty="0">
                <a:ln w="38100">
                  <a:noFill/>
                </a:ln>
                <a:solidFill>
                  <a:srgbClr val="FFFF00"/>
                </a:solidFill>
              </a:rPr>
              <a:t>-</a:t>
            </a:r>
            <a:r>
              <a:rPr lang="vi-VN" sz="6000" dirty="0">
                <a:ln w="38100">
                  <a:noFill/>
                </a:ln>
                <a:solidFill>
                  <a:srgbClr val="FFFF00"/>
                </a:solidFill>
              </a:rPr>
              <a:t>1</a:t>
            </a:r>
            <a:endParaRPr lang="en-US" sz="6600" dirty="0">
              <a:ln w="38100">
                <a:noFill/>
              </a:ln>
              <a:solidFill>
                <a:srgbClr val="FFFF00"/>
              </a:solidFill>
            </a:endParaRPr>
          </a:p>
        </p:txBody>
      </p:sp>
      <p:cxnSp>
        <p:nvCxnSpPr>
          <p:cNvPr id="9" name="Straight Arrow Connector 8"/>
          <p:cNvCxnSpPr>
            <a:stCxn id="5" idx="2"/>
          </p:cNvCxnSpPr>
          <p:nvPr/>
        </p:nvCxnSpPr>
        <p:spPr>
          <a:xfrm flipH="1">
            <a:off x="1537425" y="2436467"/>
            <a:ext cx="3040364" cy="80540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7" idx="0"/>
          </p:cNvCxnSpPr>
          <p:nvPr/>
        </p:nvCxnSpPr>
        <p:spPr>
          <a:xfrm>
            <a:off x="4577789" y="2436467"/>
            <a:ext cx="47852" cy="175106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2"/>
            <a:endCxn id="6" idx="0"/>
          </p:cNvCxnSpPr>
          <p:nvPr/>
        </p:nvCxnSpPr>
        <p:spPr>
          <a:xfrm>
            <a:off x="4577789" y="2436467"/>
            <a:ext cx="3329693" cy="636677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Left Arrow 37">
            <a:hlinkClick r:id="rId5" action="ppaction://hlinksldjump"/>
          </p:cNvPr>
          <p:cNvSpPr/>
          <p:nvPr/>
        </p:nvSpPr>
        <p:spPr>
          <a:xfrm>
            <a:off x="9843912" y="6099315"/>
            <a:ext cx="1162756" cy="63217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8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 thanh sai 2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 thanh sai 2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154" y="2784554"/>
            <a:ext cx="4937441" cy="41724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214" y="799404"/>
            <a:ext cx="5827322" cy="397030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4047258" y="3293919"/>
            <a:ext cx="834735" cy="8728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dirty="0">
                <a:solidFill>
                  <a:srgbClr val="7030A0"/>
                </a:solidFill>
              </a:rPr>
              <a:t>1</a:t>
            </a:r>
            <a:endParaRPr lang="en-US" sz="7200" dirty="0">
              <a:solidFill>
                <a:srgbClr val="7030A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077967" y="1295403"/>
            <a:ext cx="955964" cy="87283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dirty="0"/>
              <a:t>6 </a:t>
            </a:r>
            <a:endParaRPr lang="en-US" sz="7200" dirty="0"/>
          </a:p>
        </p:txBody>
      </p:sp>
      <p:sp>
        <p:nvSpPr>
          <p:cNvPr id="17" name="Rounded Rectangle 16"/>
          <p:cNvSpPr/>
          <p:nvPr/>
        </p:nvSpPr>
        <p:spPr>
          <a:xfrm>
            <a:off x="8784937" y="5288484"/>
            <a:ext cx="833799" cy="8728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dirty="0">
                <a:solidFill>
                  <a:srgbClr val="FF0000"/>
                </a:solidFill>
              </a:rPr>
              <a:t>4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9546376" y="4373674"/>
            <a:ext cx="1055812" cy="9941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800" dirty="0">
                <a:solidFill>
                  <a:srgbClr val="FFFF00"/>
                </a:solidFill>
              </a:rPr>
              <a:t>6</a:t>
            </a:r>
            <a:endParaRPr lang="en-US" sz="8800" dirty="0">
              <a:solidFill>
                <a:srgbClr val="FFFF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488468" y="5379648"/>
            <a:ext cx="833799" cy="8728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255307" y="3196246"/>
            <a:ext cx="834735" cy="8728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8022" y="76819"/>
            <a:ext cx="5367595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số người sống ở phòng còn lại?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260789" y="5978957"/>
            <a:ext cx="834735" cy="8728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dirty="0">
                <a:solidFill>
                  <a:srgbClr val="7030A0"/>
                </a:solidFill>
              </a:rPr>
              <a:t>5</a:t>
            </a:r>
            <a:endParaRPr lang="en-US" sz="7200" dirty="0">
              <a:solidFill>
                <a:srgbClr val="7030A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206833" y="5978957"/>
            <a:ext cx="834735" cy="8728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dirty="0">
                <a:solidFill>
                  <a:srgbClr val="FF0000"/>
                </a:solidFill>
              </a:rPr>
              <a:t>4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192180" y="5985164"/>
            <a:ext cx="834735" cy="8728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dirty="0">
                <a:solidFill>
                  <a:srgbClr val="7030A0"/>
                </a:solidFill>
              </a:rPr>
              <a:t>3</a:t>
            </a:r>
            <a:endParaRPr lang="en-US" sz="7200" dirty="0">
              <a:solidFill>
                <a:srgbClr val="7030A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212315" y="5985164"/>
            <a:ext cx="834735" cy="8728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dirty="0">
                <a:solidFill>
                  <a:srgbClr val="FF0000"/>
                </a:solidFill>
              </a:rPr>
              <a:t>2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59836" y="5985164"/>
            <a:ext cx="834735" cy="8728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dirty="0">
                <a:solidFill>
                  <a:srgbClr val="7030A0"/>
                </a:solidFill>
              </a:rPr>
              <a:t>1</a:t>
            </a:r>
            <a:endParaRPr lang="en-US" sz="7200" dirty="0">
              <a:solidFill>
                <a:srgbClr val="7030A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255307" y="3209025"/>
            <a:ext cx="834735" cy="8728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dirty="0">
                <a:solidFill>
                  <a:srgbClr val="7030A0"/>
                </a:solidFill>
              </a:rPr>
              <a:t>5</a:t>
            </a:r>
            <a:endParaRPr lang="en-US" sz="7200" dirty="0">
              <a:solidFill>
                <a:srgbClr val="7030A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494518" y="5379648"/>
            <a:ext cx="821698" cy="8728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dirty="0">
                <a:solidFill>
                  <a:srgbClr val="FF0000"/>
                </a:solidFill>
              </a:rPr>
              <a:t>2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33" name="Left Arrow 32">
            <a:hlinkClick r:id="rId7" action="ppaction://hlinksldjump"/>
          </p:cNvPr>
          <p:cNvSpPr/>
          <p:nvPr/>
        </p:nvSpPr>
        <p:spPr>
          <a:xfrm>
            <a:off x="11029243" y="167226"/>
            <a:ext cx="1162756" cy="63217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 thanh sai 2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 thanh sai 2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 thanh sai 2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5" grpId="0" animBg="1"/>
      <p:bldP spid="26" grpId="0" animBg="1"/>
      <p:bldP spid="26" grpId="1" animBg="1"/>
      <p:bldP spid="26" grpId="2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692">
                        <a14:foregroundMark x1="26769" y1="62143" x2="26769" y2="62143"/>
                        <a14:foregroundMark x1="31462" y1="63265" x2="31462" y2="63265"/>
                        <a14:foregroundMark x1="49846" y1="61837" x2="49846" y2="61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301" y="623455"/>
            <a:ext cx="4875646" cy="362088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502746" y="2433897"/>
            <a:ext cx="761733" cy="87283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dirty="0">
                <a:solidFill>
                  <a:srgbClr val="FFFF00"/>
                </a:solidFill>
              </a:rPr>
              <a:t>3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524142" y="1104037"/>
            <a:ext cx="955964" cy="8728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dirty="0">
                <a:solidFill>
                  <a:srgbClr val="00B0F0"/>
                </a:solidFill>
              </a:rPr>
              <a:t>6</a:t>
            </a:r>
            <a:endParaRPr lang="en-US" sz="7200" dirty="0">
              <a:solidFill>
                <a:srgbClr val="00B0F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621257" y="2410867"/>
            <a:ext cx="761733" cy="87283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129" y="2093770"/>
            <a:ext cx="4582280" cy="518471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610918" y="3729572"/>
            <a:ext cx="1078797" cy="9614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dirty="0">
                <a:solidFill>
                  <a:srgbClr val="002060"/>
                </a:solidFill>
              </a:rPr>
              <a:t>6</a:t>
            </a:r>
            <a:endParaRPr lang="en-US" sz="7200" dirty="0">
              <a:solidFill>
                <a:srgbClr val="00206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668927" y="5050671"/>
            <a:ext cx="941991" cy="9614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79643" y="5015408"/>
            <a:ext cx="941991" cy="9614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dirty="0">
                <a:solidFill>
                  <a:schemeClr val="bg1"/>
                </a:solidFill>
              </a:rPr>
              <a:t>4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022" y="76819"/>
            <a:ext cx="5367595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số người sống ở phòng còn lại?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855674" y="5976812"/>
            <a:ext cx="761733" cy="87283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dirty="0">
                <a:solidFill>
                  <a:srgbClr val="FFFF00"/>
                </a:solidFill>
              </a:rPr>
              <a:t>5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903823" y="5976812"/>
            <a:ext cx="761733" cy="87283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dirty="0">
                <a:solidFill>
                  <a:srgbClr val="FFFF00"/>
                </a:solidFill>
              </a:rPr>
              <a:t>4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969918" y="6002894"/>
            <a:ext cx="761733" cy="87283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dirty="0">
                <a:solidFill>
                  <a:srgbClr val="FFFF00"/>
                </a:solidFill>
              </a:rPr>
              <a:t>3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036013" y="5985164"/>
            <a:ext cx="761733" cy="87283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dirty="0">
                <a:solidFill>
                  <a:srgbClr val="FFFF00"/>
                </a:solidFill>
              </a:rPr>
              <a:t>2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121880" y="5985164"/>
            <a:ext cx="761733" cy="87283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dirty="0">
                <a:solidFill>
                  <a:srgbClr val="FFFF00"/>
                </a:solidFill>
              </a:rPr>
              <a:t>1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621256" y="2422139"/>
            <a:ext cx="761733" cy="87283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dirty="0">
                <a:solidFill>
                  <a:srgbClr val="FFFF00"/>
                </a:solidFill>
              </a:rPr>
              <a:t>3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679149" y="5059536"/>
            <a:ext cx="941991" cy="9614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dirty="0">
                <a:solidFill>
                  <a:schemeClr val="bg1"/>
                </a:solidFill>
              </a:rPr>
              <a:t>2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21" name="Left Arrow 20">
            <a:hlinkClick r:id="rId7" action="ppaction://hlinksldjump"/>
          </p:cNvPr>
          <p:cNvSpPr/>
          <p:nvPr/>
        </p:nvSpPr>
        <p:spPr>
          <a:xfrm>
            <a:off x="70781" y="6217470"/>
            <a:ext cx="1162756" cy="63217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5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654" y="1962657"/>
            <a:ext cx="2323883" cy="36944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558" y="4000500"/>
            <a:ext cx="1412622" cy="1981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276" y="4497459"/>
            <a:ext cx="1550683" cy="204581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8022" y="2159910"/>
            <a:ext cx="3636819" cy="378229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196109" y="684389"/>
            <a:ext cx="2599177" cy="25565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256" y="2887771"/>
            <a:ext cx="1064086" cy="10824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342" y="2966443"/>
            <a:ext cx="1064086" cy="10824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78" y="2887771"/>
            <a:ext cx="1064086" cy="1082458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5196110" y="3519851"/>
            <a:ext cx="2599177" cy="25565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8022" y="76819"/>
            <a:ext cx="5367595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Sóc mẹ muốn chia 6 hạt dẻ ra làm hai phần bằng nhau. </a:t>
            </a:r>
          </a:p>
          <a:p>
            <a:pPr algn="ctr"/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giúp sóc mẹ chia số hạt dẻ nhé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/>
          <p:cNvCxnSpPr>
            <a:endCxn id="17" idx="2"/>
          </p:cNvCxnSpPr>
          <p:nvPr/>
        </p:nvCxnSpPr>
        <p:spPr>
          <a:xfrm flipV="1">
            <a:off x="3742787" y="1962657"/>
            <a:ext cx="1453322" cy="20075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8" idx="2"/>
          </p:cNvCxnSpPr>
          <p:nvPr/>
        </p:nvCxnSpPr>
        <p:spPr>
          <a:xfrm>
            <a:off x="3742787" y="4000500"/>
            <a:ext cx="1453323" cy="7976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1353317" y="1014593"/>
            <a:ext cx="955964" cy="87283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dirty="0"/>
              <a:t>6 </a:t>
            </a:r>
            <a:endParaRPr lang="en-US" sz="7200" dirty="0"/>
          </a:p>
        </p:txBody>
      </p:sp>
      <p:cxnSp>
        <p:nvCxnSpPr>
          <p:cNvPr id="28" name="Straight Arrow Connector 27"/>
          <p:cNvCxnSpPr>
            <a:endCxn id="27" idx="2"/>
          </p:cNvCxnSpPr>
          <p:nvPr/>
        </p:nvCxnSpPr>
        <p:spPr>
          <a:xfrm flipV="1">
            <a:off x="1831299" y="1887429"/>
            <a:ext cx="0" cy="2298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999089" y="5036879"/>
            <a:ext cx="955964" cy="87283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dirty="0"/>
              <a:t>3 </a:t>
            </a:r>
            <a:endParaRPr lang="en-US" sz="7200" dirty="0"/>
          </a:p>
        </p:txBody>
      </p:sp>
      <p:sp>
        <p:nvSpPr>
          <p:cNvPr id="32" name="Rounded Rectangle 31"/>
          <p:cNvSpPr/>
          <p:nvPr/>
        </p:nvSpPr>
        <p:spPr>
          <a:xfrm>
            <a:off x="3931664" y="1281105"/>
            <a:ext cx="955964" cy="87283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dirty="0"/>
              <a:t>3 </a:t>
            </a:r>
            <a:endParaRPr lang="en-US" sz="7200" dirty="0"/>
          </a:p>
        </p:txBody>
      </p:sp>
      <p:cxnSp>
        <p:nvCxnSpPr>
          <p:cNvPr id="33" name="Straight Arrow Connector 32"/>
          <p:cNvCxnSpPr>
            <a:endCxn id="31" idx="3"/>
          </p:cNvCxnSpPr>
          <p:nvPr/>
        </p:nvCxnSpPr>
        <p:spPr>
          <a:xfrm flipH="1">
            <a:off x="4955053" y="5473297"/>
            <a:ext cx="40665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32" idx="3"/>
          </p:cNvCxnSpPr>
          <p:nvPr/>
        </p:nvCxnSpPr>
        <p:spPr>
          <a:xfrm flipH="1" flipV="1">
            <a:off x="4887628" y="1717523"/>
            <a:ext cx="308481" cy="63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210" y="4156861"/>
            <a:ext cx="1064086" cy="10824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24" y="4156861"/>
            <a:ext cx="1064086" cy="10824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47" y="4156861"/>
            <a:ext cx="1064086" cy="108245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595" y="4698276"/>
            <a:ext cx="1064086" cy="108245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583" y="4528488"/>
            <a:ext cx="1064086" cy="108245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704" y="3573972"/>
            <a:ext cx="1064086" cy="108245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132" y="1887429"/>
            <a:ext cx="1064086" cy="108245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472" y="1744246"/>
            <a:ext cx="1064086" cy="108245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968" y="797375"/>
            <a:ext cx="1064086" cy="1082458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7551287" y="166883"/>
            <a:ext cx="1364894" cy="817788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</a:rPr>
              <a:t>5-1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081654" y="163541"/>
            <a:ext cx="1364894" cy="817788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chemeClr val="bg1"/>
                </a:solidFill>
              </a:rPr>
              <a:t>4-2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0612021" y="163541"/>
            <a:ext cx="1364894" cy="81778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chemeClr val="tx1"/>
                </a:solidFill>
              </a:rPr>
              <a:t>3-3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48" name="Left Arrow 47">
            <a:hlinkClick r:id="rId7" action="ppaction://hlinksldjump"/>
          </p:cNvPr>
          <p:cNvSpPr/>
          <p:nvPr/>
        </p:nvSpPr>
        <p:spPr>
          <a:xfrm>
            <a:off x="-15680" y="5977553"/>
            <a:ext cx="1162756" cy="63217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6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  <p:bldP spid="19" grpId="0" animBg="1"/>
      <p:bldP spid="27" grpId="0" animBg="1"/>
      <p:bldP spid="31" grpId="0" animBg="1"/>
      <p:bldP spid="32" grpId="0" animBg="1"/>
      <p:bldP spid="45" grpId="0" animBg="1"/>
      <p:bldP spid="46" grpId="0" animBg="1"/>
      <p:bldP spid="47" grpId="0" animBg="1"/>
      <p:bldP spid="4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2690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10319099" y="1988566"/>
            <a:ext cx="1340427" cy="14374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1500" dirty="0"/>
              <a:t>6</a:t>
            </a:r>
            <a:endParaRPr lang="en-US" sz="11500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332089" y="3488267"/>
            <a:ext cx="7574844" cy="9031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C6FB02C-AFCE-40F7-82F2-5E303D752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31938" y="2216572"/>
            <a:ext cx="1281926" cy="13404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9EF390-A8C0-4EA6-AE01-F82279C20A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91988" y="2162273"/>
            <a:ext cx="1281926" cy="13404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3472326-2981-4FAE-A6F6-0B136C14A6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78948" y="2177090"/>
            <a:ext cx="1281926" cy="13404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4FD099-2AA9-4367-A942-C5F35B2A61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25200" y="2177090"/>
            <a:ext cx="1281926" cy="134042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075D935-8624-47D7-B04C-0059582981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71918" y="2147455"/>
            <a:ext cx="1281926" cy="134042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BC74DB3-C478-4155-A98B-618B36FE14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15548" y="2147455"/>
            <a:ext cx="1281926" cy="134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3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654" y="1962657"/>
            <a:ext cx="2323883" cy="36944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558" y="4000500"/>
            <a:ext cx="1412622" cy="1981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276" y="4497459"/>
            <a:ext cx="1550683" cy="204581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98022" y="2159910"/>
            <a:ext cx="3636819" cy="378229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27757" y="804971"/>
            <a:ext cx="2753844" cy="289581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227757" y="3922477"/>
            <a:ext cx="2599177" cy="25565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8021" y="76819"/>
            <a:ext cx="8297833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Sóc mẹ muốn chia 6 hạt dẻ ra làm hai phần. Sao cho sóc em nhiều hơn sóc anh</a:t>
            </a:r>
          </a:p>
          <a:p>
            <a:pPr algn="ctr"/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giúp sóc mẹ chia số hạt dẻ nhé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>
            <a:endCxn id="9" idx="2"/>
          </p:cNvCxnSpPr>
          <p:nvPr/>
        </p:nvCxnSpPr>
        <p:spPr>
          <a:xfrm flipV="1">
            <a:off x="3774435" y="2252877"/>
            <a:ext cx="1453322" cy="21772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10" idx="2"/>
          </p:cNvCxnSpPr>
          <p:nvPr/>
        </p:nvCxnSpPr>
        <p:spPr>
          <a:xfrm>
            <a:off x="3734841" y="4430086"/>
            <a:ext cx="1492916" cy="7706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353317" y="1014593"/>
            <a:ext cx="955964" cy="87283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dirty="0"/>
              <a:t>6 </a:t>
            </a:r>
            <a:endParaRPr lang="en-US" sz="7200" dirty="0"/>
          </a:p>
        </p:txBody>
      </p:sp>
      <p:sp>
        <p:nvSpPr>
          <p:cNvPr id="15" name="Rounded Rectangle 14"/>
          <p:cNvSpPr/>
          <p:nvPr/>
        </p:nvSpPr>
        <p:spPr>
          <a:xfrm>
            <a:off x="3961475" y="5296378"/>
            <a:ext cx="955964" cy="87283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dirty="0"/>
              <a:t>4 </a:t>
            </a:r>
            <a:endParaRPr lang="en-US" sz="7200" dirty="0"/>
          </a:p>
        </p:txBody>
      </p:sp>
      <p:sp>
        <p:nvSpPr>
          <p:cNvPr id="16" name="Rounded Rectangle 15"/>
          <p:cNvSpPr/>
          <p:nvPr/>
        </p:nvSpPr>
        <p:spPr>
          <a:xfrm>
            <a:off x="3946376" y="1720071"/>
            <a:ext cx="955964" cy="87283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dirty="0"/>
              <a:t>2 </a:t>
            </a:r>
            <a:endParaRPr lang="en-US" sz="7200" dirty="0"/>
          </a:p>
        </p:txBody>
      </p:sp>
      <p:cxnSp>
        <p:nvCxnSpPr>
          <p:cNvPr id="17" name="Straight Arrow Connector 16"/>
          <p:cNvCxnSpPr>
            <a:endCxn id="15" idx="3"/>
          </p:cNvCxnSpPr>
          <p:nvPr/>
        </p:nvCxnSpPr>
        <p:spPr>
          <a:xfrm flipH="1">
            <a:off x="4917439" y="5732796"/>
            <a:ext cx="40665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6" idx="3"/>
          </p:cNvCxnSpPr>
          <p:nvPr/>
        </p:nvCxnSpPr>
        <p:spPr>
          <a:xfrm flipH="1" flipV="1">
            <a:off x="4902340" y="2156489"/>
            <a:ext cx="308481" cy="63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301" y="5251475"/>
            <a:ext cx="1064086" cy="108245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755" y="5169654"/>
            <a:ext cx="1064086" cy="108245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898" y="4085391"/>
            <a:ext cx="1064086" cy="108245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792" y="1691654"/>
            <a:ext cx="1064086" cy="108245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896" y="1691654"/>
            <a:ext cx="1064086" cy="108245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254" y="4178974"/>
            <a:ext cx="1064086" cy="108245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256" y="2887771"/>
            <a:ext cx="1064086" cy="108245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342" y="2966443"/>
            <a:ext cx="1064086" cy="108245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78" y="2887771"/>
            <a:ext cx="1064086" cy="108245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210" y="4156861"/>
            <a:ext cx="1064086" cy="108245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24" y="4156861"/>
            <a:ext cx="1064086" cy="108245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47" y="4156861"/>
            <a:ext cx="1064086" cy="1082458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8191956" y="797237"/>
            <a:ext cx="1106310" cy="89168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/>
              <a:t>5-1</a:t>
            </a:r>
            <a:endParaRPr lang="en-US" sz="4400" dirty="0"/>
          </a:p>
        </p:txBody>
      </p:sp>
      <p:sp>
        <p:nvSpPr>
          <p:cNvPr id="33" name="Rounded Rectangle 32"/>
          <p:cNvSpPr/>
          <p:nvPr/>
        </p:nvSpPr>
        <p:spPr>
          <a:xfrm>
            <a:off x="9508621" y="797237"/>
            <a:ext cx="1082122" cy="891685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/>
              <a:t>4-2</a:t>
            </a:r>
            <a:endParaRPr lang="en-US" sz="4400" dirty="0"/>
          </a:p>
        </p:txBody>
      </p:sp>
      <p:sp>
        <p:nvSpPr>
          <p:cNvPr id="34" name="Rounded Rectangle 33"/>
          <p:cNvSpPr/>
          <p:nvPr/>
        </p:nvSpPr>
        <p:spPr>
          <a:xfrm>
            <a:off x="10822993" y="797237"/>
            <a:ext cx="1136757" cy="891685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solidFill>
                  <a:schemeClr val="bg1"/>
                </a:solidFill>
              </a:rPr>
              <a:t>3-3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5" name="Left Arrow 34">
            <a:hlinkClick r:id="rId7" action="ppaction://hlinksldjump"/>
          </p:cNvPr>
          <p:cNvSpPr/>
          <p:nvPr/>
        </p:nvSpPr>
        <p:spPr>
          <a:xfrm>
            <a:off x="18187" y="5924342"/>
            <a:ext cx="1162756" cy="63217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093" y="2395166"/>
            <a:ext cx="1064086" cy="108245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693" y="2280766"/>
            <a:ext cx="1064086" cy="108245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081" y="977168"/>
            <a:ext cx="1064086" cy="108245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696009"/>
            <a:ext cx="1064086" cy="108245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860" y="898590"/>
            <a:ext cx="1064086" cy="108245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060" y="1892304"/>
            <a:ext cx="1064086" cy="1082458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3950105" y="1734638"/>
            <a:ext cx="955964" cy="87283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dirty="0"/>
              <a:t>5 </a:t>
            </a:r>
            <a:endParaRPr lang="en-US" sz="7200" dirty="0"/>
          </a:p>
        </p:txBody>
      </p:sp>
      <p:sp>
        <p:nvSpPr>
          <p:cNvPr id="47" name="Rounded Rectangle 46"/>
          <p:cNvSpPr/>
          <p:nvPr/>
        </p:nvSpPr>
        <p:spPr>
          <a:xfrm>
            <a:off x="3960233" y="5296378"/>
            <a:ext cx="955964" cy="87283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dirty="0"/>
              <a:t>1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07060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45" grpId="0" animBg="1"/>
      <p:bldP spid="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11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845" y="852920"/>
            <a:ext cx="4042063" cy="12460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95" y="368702"/>
            <a:ext cx="2503379" cy="26600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49" y="-473111"/>
            <a:ext cx="3494809" cy="36272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75" y="3699165"/>
            <a:ext cx="2542170" cy="24613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674" y="3492211"/>
            <a:ext cx="2508990" cy="26600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866" y="3021898"/>
            <a:ext cx="2935540" cy="2902310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625544" y="813773"/>
            <a:ext cx="5515206" cy="502417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25" y="1394112"/>
            <a:ext cx="2542170" cy="2461346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6658863" y="813773"/>
            <a:ext cx="4579283" cy="502417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197" y="770018"/>
            <a:ext cx="3494809" cy="36272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23" y="3177869"/>
            <a:ext cx="2508990" cy="26600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692" y="3196702"/>
            <a:ext cx="2503379" cy="26600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865" y="1492746"/>
            <a:ext cx="4042063" cy="12460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793" y="2835620"/>
            <a:ext cx="2935540" cy="2902310"/>
          </a:xfrm>
          <a:prstGeom prst="rect">
            <a:avLst/>
          </a:prstGeom>
        </p:spPr>
      </p:pic>
      <p:sp>
        <p:nvSpPr>
          <p:cNvPr id="29" name="Flowchart: Connector 28"/>
          <p:cNvSpPr/>
          <p:nvPr/>
        </p:nvSpPr>
        <p:spPr>
          <a:xfrm>
            <a:off x="2623703" y="219609"/>
            <a:ext cx="1203230" cy="1104899"/>
          </a:xfrm>
          <a:prstGeom prst="flowChartConnector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dirty="0"/>
              <a:t>4</a:t>
            </a:r>
            <a:endParaRPr lang="en-US" sz="7200" dirty="0"/>
          </a:p>
        </p:txBody>
      </p:sp>
      <p:sp>
        <p:nvSpPr>
          <p:cNvPr id="30" name="Flowchart: Connector 29"/>
          <p:cNvSpPr/>
          <p:nvPr/>
        </p:nvSpPr>
        <p:spPr>
          <a:xfrm>
            <a:off x="8346889" y="217568"/>
            <a:ext cx="1203230" cy="1104899"/>
          </a:xfrm>
          <a:prstGeom prst="flowChartConnector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dirty="0"/>
              <a:t>2</a:t>
            </a:r>
            <a:endParaRPr lang="en-US" sz="7200" dirty="0"/>
          </a:p>
        </p:txBody>
      </p:sp>
      <p:sp>
        <p:nvSpPr>
          <p:cNvPr id="31" name="Left Arrow 30">
            <a:hlinkClick r:id="rId8" action="ppaction://hlinksldjump"/>
          </p:cNvPr>
          <p:cNvSpPr/>
          <p:nvPr/>
        </p:nvSpPr>
        <p:spPr>
          <a:xfrm>
            <a:off x="10982421" y="6225822"/>
            <a:ext cx="1162756" cy="63217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7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3349" y="2314936"/>
            <a:ext cx="8009680" cy="1015663"/>
          </a:xfrm>
          <a:prstGeom prst="rect">
            <a:avLst/>
          </a:prstGeom>
          <a:solidFill>
            <a:srgbClr val="FFFF00"/>
          </a:solidFill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6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TÁCH THEO Ý THÍCH</a:t>
            </a:r>
            <a:endParaRPr lang="en-US" sz="6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5915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41" y="0"/>
            <a:ext cx="12192000" cy="698269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705283" y="1031267"/>
            <a:ext cx="7315200" cy="2258289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8922333" y="1031267"/>
            <a:ext cx="2058806" cy="2258288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509476" y="3978832"/>
            <a:ext cx="1340427" cy="1437411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1500" dirty="0">
                <a:solidFill>
                  <a:srgbClr val="0070C0"/>
                </a:solidFill>
              </a:rPr>
              <a:t>5</a:t>
            </a:r>
            <a:endParaRPr lang="en-US" sz="11500" dirty="0">
              <a:solidFill>
                <a:srgbClr val="0070C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281522" y="3978831"/>
            <a:ext cx="1340427" cy="1437411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1500" dirty="0">
                <a:solidFill>
                  <a:srgbClr val="0070C0"/>
                </a:solidFill>
              </a:rPr>
              <a:t>1</a:t>
            </a:r>
            <a:endParaRPr lang="en-US" sz="11500" dirty="0">
              <a:solidFill>
                <a:srgbClr val="0070C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9956154" y="3289555"/>
            <a:ext cx="20077" cy="689277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159612" y="3289555"/>
            <a:ext cx="20077" cy="689277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3227059E-C193-490E-9183-6873731F83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4850" y="1366117"/>
            <a:ext cx="1236534" cy="13127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06B9838-282E-4DC3-A20D-75C2A3ED70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52578" y="1362261"/>
            <a:ext cx="1236534" cy="131274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E18F80A-F1E6-4CFA-994F-64A483C9DE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98877" y="1325637"/>
            <a:ext cx="1236534" cy="131274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A56918A-FE23-44CA-8B36-5F75243578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84850" y="1362263"/>
            <a:ext cx="1236534" cy="131274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4CA28B4-0D2A-4CEF-8453-B92F4C7A2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52578" y="1362262"/>
            <a:ext cx="1236534" cy="131274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221114B-7D24-4AFA-97FF-DDF1A28250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08630" y="1504037"/>
            <a:ext cx="1236534" cy="131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4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75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1" y="-35187"/>
            <a:ext cx="12192000" cy="698269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45698" y="812009"/>
            <a:ext cx="6354285" cy="2258289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8445981" y="668104"/>
            <a:ext cx="3356941" cy="2258288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199973" y="3694628"/>
            <a:ext cx="1340427" cy="1437411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621853" y="3557730"/>
            <a:ext cx="1340427" cy="1437411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00B050"/>
                </a:solidFill>
              </a:rPr>
              <a:t>2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850110" y="3135243"/>
            <a:ext cx="20077" cy="559385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0271990" y="2998345"/>
            <a:ext cx="20077" cy="559385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D3FC371-5CBC-4956-A183-B18155486E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1356" y="1319640"/>
            <a:ext cx="1236534" cy="13127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B90C55A-5605-4070-8D04-6C7EAD3AFB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2126" y="1319639"/>
            <a:ext cx="1236534" cy="131274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4F6578D-253A-44B1-B6E5-95285B5599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30918" y="1284778"/>
            <a:ext cx="1236534" cy="131274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4DE3AD5-27CA-41F6-BB2F-A0987C7EBA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58629" y="1329681"/>
            <a:ext cx="1236534" cy="131274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D41EA1-2B14-4DC6-9719-B44D69EC2F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26848" y="1140874"/>
            <a:ext cx="1236534" cy="131274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7A50587-CDF5-40AD-A71E-332E6D5AD9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57010" y="1140875"/>
            <a:ext cx="1236534" cy="131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6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2232" y="-124690"/>
            <a:ext cx="13114232" cy="698269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308203" y="1278091"/>
            <a:ext cx="4979102" cy="2258289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04548" y="1380708"/>
            <a:ext cx="4923020" cy="2258288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394730" y="4160709"/>
            <a:ext cx="1441820" cy="1437411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923554" y="4160709"/>
            <a:ext cx="1441820" cy="1437411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9003286" y="3568852"/>
            <a:ext cx="20077" cy="559385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622658" y="3638996"/>
            <a:ext cx="20077" cy="559385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9D0F29B2-65FC-477B-A144-0650D13CA0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20591" y="1853477"/>
            <a:ext cx="1236534" cy="13127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0E74FC6-96CF-40C8-81F5-5469F50A85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64869" y="1838769"/>
            <a:ext cx="1236534" cy="131274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7C52210-5B2E-4CC1-B958-F33665DC4C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48900" y="1843767"/>
            <a:ext cx="1236534" cy="131274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3E787B1-551B-4DFC-A76A-6BA3081F7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24639" y="1853477"/>
            <a:ext cx="1236534" cy="131274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A6C97D7-5C9E-469F-89AC-B6F1470C66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49649" y="1853477"/>
            <a:ext cx="1236534" cy="131274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D77E60A-837D-4176-A29C-E9F2C5C539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874659" y="1838769"/>
            <a:ext cx="1236534" cy="131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6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266" y="0"/>
            <a:ext cx="12375266" cy="6858000"/>
          </a:xfrm>
          <a:prstGeom prst="rect">
            <a:avLst/>
          </a:prstGeom>
        </p:spPr>
      </p:pic>
      <p:sp>
        <p:nvSpPr>
          <p:cNvPr id="6" name="Diamond 5"/>
          <p:cNvSpPr/>
          <p:nvPr/>
        </p:nvSpPr>
        <p:spPr>
          <a:xfrm>
            <a:off x="3308430" y="0"/>
            <a:ext cx="2604304" cy="2476982"/>
          </a:xfrm>
          <a:prstGeom prst="diamon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ln w="38100">
                  <a:noFill/>
                </a:ln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7" name="Diamond 6"/>
          <p:cNvSpPr/>
          <p:nvPr/>
        </p:nvSpPr>
        <p:spPr>
          <a:xfrm>
            <a:off x="5505691" y="3249590"/>
            <a:ext cx="3424178" cy="2329406"/>
          </a:xfrm>
          <a:prstGeom prst="diamond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ln w="38100">
                  <a:noFill/>
                </a:ln>
                <a:solidFill>
                  <a:srgbClr val="FFFF00"/>
                </a:solidFill>
              </a:rPr>
              <a:t>3-3</a:t>
            </a:r>
          </a:p>
        </p:txBody>
      </p:sp>
      <p:sp>
        <p:nvSpPr>
          <p:cNvPr id="8" name="Diamond 7"/>
          <p:cNvSpPr/>
          <p:nvPr/>
        </p:nvSpPr>
        <p:spPr>
          <a:xfrm>
            <a:off x="2671823" y="4381018"/>
            <a:ext cx="3541853" cy="2476982"/>
          </a:xfrm>
          <a:prstGeom prst="diamon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dirty="0">
                <a:ln w="38100">
                  <a:noFill/>
                </a:ln>
                <a:solidFill>
                  <a:schemeClr val="bg1"/>
                </a:solidFill>
              </a:rPr>
              <a:t>4</a:t>
            </a:r>
            <a:r>
              <a:rPr lang="en-US" sz="6600" dirty="0">
                <a:ln w="38100">
                  <a:noFill/>
                </a:ln>
                <a:solidFill>
                  <a:schemeClr val="bg1"/>
                </a:solidFill>
              </a:rPr>
              <a:t>-</a:t>
            </a:r>
            <a:r>
              <a:rPr lang="vi-VN" sz="6600" dirty="0">
                <a:ln w="38100">
                  <a:noFill/>
                </a:ln>
                <a:solidFill>
                  <a:schemeClr val="bg1"/>
                </a:solidFill>
              </a:rPr>
              <a:t>2</a:t>
            </a:r>
            <a:endParaRPr lang="en-US" sz="6600" dirty="0">
              <a:ln w="38100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9" name="Diamond 8"/>
          <p:cNvSpPr/>
          <p:nvPr/>
        </p:nvSpPr>
        <p:spPr>
          <a:xfrm>
            <a:off x="0" y="3102014"/>
            <a:ext cx="3169534" cy="2476982"/>
          </a:xfrm>
          <a:prstGeom prst="diamond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dirty="0">
                <a:ln w="38100">
                  <a:noFill/>
                </a:ln>
                <a:solidFill>
                  <a:srgbClr val="FFFF00"/>
                </a:solidFill>
              </a:rPr>
              <a:t>5</a:t>
            </a:r>
            <a:r>
              <a:rPr lang="en-US" sz="7200" dirty="0">
                <a:ln w="38100">
                  <a:noFill/>
                </a:ln>
                <a:solidFill>
                  <a:srgbClr val="FFFF00"/>
                </a:solidFill>
              </a:rPr>
              <a:t>-</a:t>
            </a:r>
            <a:r>
              <a:rPr lang="vi-VN" sz="7200" dirty="0">
                <a:ln w="38100">
                  <a:noFill/>
                </a:ln>
                <a:solidFill>
                  <a:srgbClr val="FFFF00"/>
                </a:solidFill>
              </a:rPr>
              <a:t>1</a:t>
            </a:r>
            <a:endParaRPr lang="en-US" sz="7200" dirty="0">
              <a:ln w="38100">
                <a:noFill/>
              </a:ln>
              <a:solidFill>
                <a:srgbClr val="FFFF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558636" y="2476982"/>
            <a:ext cx="3051946" cy="62503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442750" y="2476982"/>
            <a:ext cx="167832" cy="1937311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2"/>
            <a:endCxn id="7" idx="0"/>
          </p:cNvCxnSpPr>
          <p:nvPr/>
        </p:nvCxnSpPr>
        <p:spPr>
          <a:xfrm>
            <a:off x="4610582" y="2476982"/>
            <a:ext cx="2607198" cy="77260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85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2232" y="-124690"/>
            <a:ext cx="13114232" cy="698269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0037516" y="1743902"/>
            <a:ext cx="1340427" cy="14374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1500" dirty="0"/>
              <a:t>6</a:t>
            </a:r>
            <a:endParaRPr lang="en-US" sz="11500" dirty="0"/>
          </a:p>
        </p:txBody>
      </p:sp>
      <p:sp>
        <p:nvSpPr>
          <p:cNvPr id="2" name="Rounded Rectangle 1"/>
          <p:cNvSpPr/>
          <p:nvPr/>
        </p:nvSpPr>
        <p:spPr>
          <a:xfrm>
            <a:off x="779596" y="1615446"/>
            <a:ext cx="8918222" cy="1851378"/>
          </a:xfrm>
          <a:prstGeom prst="roundRect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BB1BCD7-5C77-4D9C-BA81-309D5727C6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5639" y="1884760"/>
            <a:ext cx="1236534" cy="13127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B43339-3933-4D06-9366-3ABD6ACFF1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77733" y="1851854"/>
            <a:ext cx="1236534" cy="13127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A64F19-7461-44DF-AE93-7152436E07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08562" y="1851854"/>
            <a:ext cx="1236534" cy="13127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B362927-CE40-40B4-BBF8-7170D4C5C0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25520" y="1834732"/>
            <a:ext cx="1236534" cy="13127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AAEDFE9-92D8-4EDF-BFBA-B39E565677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48201" y="1834733"/>
            <a:ext cx="1236534" cy="13127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CEB2141-DB56-4EA2-AB6F-42B90E8174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33587" y="1851853"/>
            <a:ext cx="1236534" cy="131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6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3349" y="2314936"/>
            <a:ext cx="8009680" cy="1015663"/>
          </a:xfrm>
          <a:prstGeom prst="rect">
            <a:avLst/>
          </a:prstGeom>
          <a:solidFill>
            <a:srgbClr val="FFFF00"/>
          </a:solidFill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6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TÁCH THEO YÊU CẦU</a:t>
            </a:r>
            <a:endParaRPr lang="en-US" sz="6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31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202</Words>
  <Application>Microsoft Office PowerPoint</Application>
  <PresentationFormat>Widescreen</PresentationFormat>
  <Paragraphs>77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61</cp:revision>
  <dcterms:created xsi:type="dcterms:W3CDTF">2018-10-22T14:49:03Z</dcterms:created>
  <dcterms:modified xsi:type="dcterms:W3CDTF">2022-11-30T11:36:40Z</dcterms:modified>
</cp:coreProperties>
</file>