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4"/>
  </p:notesMasterIdLst>
  <p:sldIdLst>
    <p:sldId id="282" r:id="rId2"/>
    <p:sldId id="256" r:id="rId3"/>
    <p:sldId id="313" r:id="rId4"/>
    <p:sldId id="259" r:id="rId5"/>
    <p:sldId id="297" r:id="rId6"/>
    <p:sldId id="300" r:id="rId7"/>
    <p:sldId id="302" r:id="rId8"/>
    <p:sldId id="299" r:id="rId9"/>
    <p:sldId id="298" r:id="rId10"/>
    <p:sldId id="295" r:id="rId11"/>
    <p:sldId id="293" r:id="rId12"/>
    <p:sldId id="314" r:id="rId13"/>
  </p:sldIdLst>
  <p:sldSz cx="12192000" cy="6858000"/>
  <p:notesSz cx="6858000" cy="9144000"/>
  <p:custDataLst>
    <p:tags r:id="rId15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57F25"/>
    <a:srgbClr val="FFFF66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88" d="100"/>
          <a:sy n="88" d="100"/>
        </p:scale>
        <p:origin x="494" y="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>
            <a:extLst>
              <a:ext uri="{FF2B5EF4-FFF2-40B4-BE49-F238E27FC236}">
                <a16:creationId xmlns:a16="http://schemas.microsoft.com/office/drawing/2014/main" id="{09A64752-2240-8752-0DA7-652EF393C4C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DDBDD65C-1E41-8DE1-7CA6-21F5626108C8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9285294C-5317-439B-88ED-1D76BA9FB25E}" type="datetimeFigureOut">
              <a:rPr lang="en-US"/>
              <a:pPr>
                <a:defRPr/>
              </a:pPr>
              <a:t>11/15/2022</a:t>
            </a:fld>
            <a:endParaRPr lang="en-US"/>
          </a:p>
        </p:txBody>
      </p:sp>
      <p:sp>
        <p:nvSpPr>
          <p:cNvPr id="4" name="Chỗ dành sẵn cho Hình ảnh của Bản chiếu 3">
            <a:extLst>
              <a:ext uri="{FF2B5EF4-FFF2-40B4-BE49-F238E27FC236}">
                <a16:creationId xmlns:a16="http://schemas.microsoft.com/office/drawing/2014/main" id="{47691A47-3A64-3398-D97D-72B11AE3F1D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Chỗ dành sẵn cho Ghi chú 4">
            <a:extLst>
              <a:ext uri="{FF2B5EF4-FFF2-40B4-BE49-F238E27FC236}">
                <a16:creationId xmlns:a16="http://schemas.microsoft.com/office/drawing/2014/main" id="{CCFAAF14-AEDD-EF4E-5FA1-314FB144437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 noProof="0"/>
              <a:t>Bấm để chỉnh sửa kiểu văn bản của Bản cái</a:t>
            </a:r>
          </a:p>
          <a:p>
            <a:pPr lvl="1"/>
            <a:r>
              <a:rPr lang="vi-VN" noProof="0"/>
              <a:t>Mức hai</a:t>
            </a:r>
          </a:p>
          <a:p>
            <a:pPr lvl="2"/>
            <a:r>
              <a:rPr lang="vi-VN" noProof="0"/>
              <a:t>Mức ba</a:t>
            </a:r>
          </a:p>
          <a:p>
            <a:pPr lvl="3"/>
            <a:r>
              <a:rPr lang="vi-VN" noProof="0"/>
              <a:t>Mức bốn</a:t>
            </a:r>
          </a:p>
          <a:p>
            <a:pPr lvl="4"/>
            <a:r>
              <a:rPr lang="vi-VN" noProof="0"/>
              <a:t>Mức năm</a:t>
            </a:r>
            <a:endParaRPr lang="en-US" noProof="0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8A7AB5E7-DAFA-B480-D6B2-D7808A0345D7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5217A1A0-5F79-B8BC-072D-BF5782B2C10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A4B5BE8A-95E2-4D6A-844D-7535EC9E4E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Chỗ dành sẵn cho Hình ảnh của Bản chiếu 1">
            <a:extLst>
              <a:ext uri="{FF2B5EF4-FFF2-40B4-BE49-F238E27FC236}">
                <a16:creationId xmlns:a16="http://schemas.microsoft.com/office/drawing/2014/main" id="{EF806A84-AD89-4E73-0724-CA305EA70E2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Chỗ dành sẵn cho Ghi chú 2">
            <a:extLst>
              <a:ext uri="{FF2B5EF4-FFF2-40B4-BE49-F238E27FC236}">
                <a16:creationId xmlns:a16="http://schemas.microsoft.com/office/drawing/2014/main" id="{FC80704D-44E8-E949-947A-0BEC39DC2BB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4100" name="Chỗ dành sẵn cho Số hiệu Bản chiếu 3">
            <a:extLst>
              <a:ext uri="{FF2B5EF4-FFF2-40B4-BE49-F238E27FC236}">
                <a16:creationId xmlns:a16="http://schemas.microsoft.com/office/drawing/2014/main" id="{3BEB5EBD-B872-5744-D7D1-D6B7D448431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1BB0B33-5A7A-4793-82AE-57727CAF2135}" type="slidenum">
              <a:rPr lang="en-US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Chỗ dành sẵn cho Hình ảnh của Bản chiếu 1">
            <a:extLst>
              <a:ext uri="{FF2B5EF4-FFF2-40B4-BE49-F238E27FC236}">
                <a16:creationId xmlns:a16="http://schemas.microsoft.com/office/drawing/2014/main" id="{57A6CE01-7111-C50F-1FAF-085C0CBC87A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3" name="Chỗ dành sẵn cho Ghi chú 2">
            <a:extLst>
              <a:ext uri="{FF2B5EF4-FFF2-40B4-BE49-F238E27FC236}">
                <a16:creationId xmlns:a16="http://schemas.microsoft.com/office/drawing/2014/main" id="{30281D3E-5051-ACE3-434D-2E4197A115E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10244" name="Chỗ dành sẵn cho Số hiệu Bản chiếu 3">
            <a:extLst>
              <a:ext uri="{FF2B5EF4-FFF2-40B4-BE49-F238E27FC236}">
                <a16:creationId xmlns:a16="http://schemas.microsoft.com/office/drawing/2014/main" id="{A38E7D54-35B2-6FDB-BD0A-511289BBFBD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A4CA95C-6946-4DAD-9418-9B126D75F8B0}" type="slidenum">
              <a:rPr lang="en-US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Chỗ dành sẵn cho Hình ảnh của Bản chiếu 1">
            <a:extLst>
              <a:ext uri="{FF2B5EF4-FFF2-40B4-BE49-F238E27FC236}">
                <a16:creationId xmlns:a16="http://schemas.microsoft.com/office/drawing/2014/main" id="{4151EFFF-18EF-C9F9-4F97-E10F40201F7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Chỗ dành sẵn cho Ghi chú 2">
            <a:extLst>
              <a:ext uri="{FF2B5EF4-FFF2-40B4-BE49-F238E27FC236}">
                <a16:creationId xmlns:a16="http://schemas.microsoft.com/office/drawing/2014/main" id="{168DB8D8-64A8-B5F2-344F-124BAE7E1D6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12292" name="Chỗ dành sẵn cho Số hiệu Bản chiếu 3">
            <a:extLst>
              <a:ext uri="{FF2B5EF4-FFF2-40B4-BE49-F238E27FC236}">
                <a16:creationId xmlns:a16="http://schemas.microsoft.com/office/drawing/2014/main" id="{2649C887-FD88-C388-98AB-507D89F43F0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D3C0440-7CA7-4648-B52B-6840FF4C8C1A}" type="slidenum">
              <a:rPr lang="en-US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5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Chỗ dành sẵn cho Hình ảnh của Bản chiếu 1">
            <a:extLst>
              <a:ext uri="{FF2B5EF4-FFF2-40B4-BE49-F238E27FC236}">
                <a16:creationId xmlns:a16="http://schemas.microsoft.com/office/drawing/2014/main" id="{B1961FFD-9D86-C489-5226-C844F4ACF6C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Chỗ dành sẵn cho Ghi chú 2">
            <a:extLst>
              <a:ext uri="{FF2B5EF4-FFF2-40B4-BE49-F238E27FC236}">
                <a16:creationId xmlns:a16="http://schemas.microsoft.com/office/drawing/2014/main" id="{919CD755-1818-C258-41B0-4B6BDCF976C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14340" name="Chỗ dành sẵn cho Số hiệu Bản chiếu 3">
            <a:extLst>
              <a:ext uri="{FF2B5EF4-FFF2-40B4-BE49-F238E27FC236}">
                <a16:creationId xmlns:a16="http://schemas.microsoft.com/office/drawing/2014/main" id="{36AC6AFB-F4AE-14EC-086F-E305722617E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90E8400-88DB-4010-9340-02533D4FE245}" type="slidenum">
              <a:rPr lang="en-US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Chỗ dành sẵn cho Hình ảnh của Bản chiếu 1">
            <a:extLst>
              <a:ext uri="{FF2B5EF4-FFF2-40B4-BE49-F238E27FC236}">
                <a16:creationId xmlns:a16="http://schemas.microsoft.com/office/drawing/2014/main" id="{2E02F234-488A-FD2F-4703-BE443746FB3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7" name="Chỗ dành sẵn cho Ghi chú 2">
            <a:extLst>
              <a:ext uri="{FF2B5EF4-FFF2-40B4-BE49-F238E27FC236}">
                <a16:creationId xmlns:a16="http://schemas.microsoft.com/office/drawing/2014/main" id="{B84FEDD9-08F2-CDEC-38D9-06B245CDB3C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16388" name="Chỗ dành sẵn cho Số hiệu Bản chiếu 3">
            <a:extLst>
              <a:ext uri="{FF2B5EF4-FFF2-40B4-BE49-F238E27FC236}">
                <a16:creationId xmlns:a16="http://schemas.microsoft.com/office/drawing/2014/main" id="{26D90194-2D93-459B-7F76-A7B1128D39C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E1E0ED7-5AE2-4B1D-8EEB-684C831FD587}" type="slidenum">
              <a:rPr lang="en-US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7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Chỗ dành sẵn cho Hình ảnh của Bản chiếu 1">
            <a:extLst>
              <a:ext uri="{FF2B5EF4-FFF2-40B4-BE49-F238E27FC236}">
                <a16:creationId xmlns:a16="http://schemas.microsoft.com/office/drawing/2014/main" id="{83051D8F-C7DC-EA62-DD0B-C075A8E718E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Chỗ dành sẵn cho Ghi chú 2">
            <a:extLst>
              <a:ext uri="{FF2B5EF4-FFF2-40B4-BE49-F238E27FC236}">
                <a16:creationId xmlns:a16="http://schemas.microsoft.com/office/drawing/2014/main" id="{4D47DF00-6AED-B7FA-5225-1CDB1001260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18436" name="Chỗ dành sẵn cho Số hiệu Bản chiếu 3">
            <a:extLst>
              <a:ext uri="{FF2B5EF4-FFF2-40B4-BE49-F238E27FC236}">
                <a16:creationId xmlns:a16="http://schemas.microsoft.com/office/drawing/2014/main" id="{CFEBF891-4A81-37B4-8193-D27494BB27C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A5E1C8D-8CD7-4033-88AA-A841EC43E9F1}" type="slidenum">
              <a:rPr lang="en-US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8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Chỗ dành sẵn cho Hình ảnh của Bản chiếu 1">
            <a:extLst>
              <a:ext uri="{FF2B5EF4-FFF2-40B4-BE49-F238E27FC236}">
                <a16:creationId xmlns:a16="http://schemas.microsoft.com/office/drawing/2014/main" id="{BC4B47FE-9CE8-F379-E658-046B06006C5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Chỗ dành sẵn cho Ghi chú 2">
            <a:extLst>
              <a:ext uri="{FF2B5EF4-FFF2-40B4-BE49-F238E27FC236}">
                <a16:creationId xmlns:a16="http://schemas.microsoft.com/office/drawing/2014/main" id="{182CDE00-3682-7F7D-09FF-FECCDB94FF6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20484" name="Chỗ dành sẵn cho Số hiệu Bản chiếu 3">
            <a:extLst>
              <a:ext uri="{FF2B5EF4-FFF2-40B4-BE49-F238E27FC236}">
                <a16:creationId xmlns:a16="http://schemas.microsoft.com/office/drawing/2014/main" id="{CECF0DCD-A299-3EF8-E53A-1083FCF1D39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A049538-CD42-44EB-AF9C-DB3915FBCE91}" type="slidenum">
              <a:rPr lang="en-US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9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Chỗ dành sẵn cho Hình ảnh của Bản chiếu 1">
            <a:extLst>
              <a:ext uri="{FF2B5EF4-FFF2-40B4-BE49-F238E27FC236}">
                <a16:creationId xmlns:a16="http://schemas.microsoft.com/office/drawing/2014/main" id="{F809A7A0-78E7-54A3-A440-EB1F955B001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1" name="Chỗ dành sẵn cho Ghi chú 2">
            <a:extLst>
              <a:ext uri="{FF2B5EF4-FFF2-40B4-BE49-F238E27FC236}">
                <a16:creationId xmlns:a16="http://schemas.microsoft.com/office/drawing/2014/main" id="{F1FDFD84-D962-9860-BBE6-72932040468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22532" name="Chỗ dành sẵn cho Số hiệu Bản chiếu 3">
            <a:extLst>
              <a:ext uri="{FF2B5EF4-FFF2-40B4-BE49-F238E27FC236}">
                <a16:creationId xmlns:a16="http://schemas.microsoft.com/office/drawing/2014/main" id="{283854FC-3C7D-81C8-5959-F62061CFECC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C4D87F9-5131-4001-8544-46EA46AFD8CF}" type="slidenum">
              <a:rPr lang="en-US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10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Chỗ dành sẵn cho Hình ảnh của Bản chiếu 1">
            <a:extLst>
              <a:ext uri="{FF2B5EF4-FFF2-40B4-BE49-F238E27FC236}">
                <a16:creationId xmlns:a16="http://schemas.microsoft.com/office/drawing/2014/main" id="{76FFA038-85F2-F52B-F7C5-5DD8196E4C6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Chỗ dành sẵn cho Ghi chú 2">
            <a:extLst>
              <a:ext uri="{FF2B5EF4-FFF2-40B4-BE49-F238E27FC236}">
                <a16:creationId xmlns:a16="http://schemas.microsoft.com/office/drawing/2014/main" id="{09D6F710-F2DF-5F2D-5E50-559A9969E33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24580" name="Chỗ dành sẵn cho Số hiệu Bản chiếu 3">
            <a:extLst>
              <a:ext uri="{FF2B5EF4-FFF2-40B4-BE49-F238E27FC236}">
                <a16:creationId xmlns:a16="http://schemas.microsoft.com/office/drawing/2014/main" id="{9D8996DF-1FBC-1D32-74BE-8B1A57EE2B1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96E98B4-A856-4005-BF38-F5DDFD3940B0}" type="slidenum">
              <a:rPr lang="en-US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11</a:t>
            </a:fld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72CF31-C927-8049-E56C-F7F57BE5C4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26F8F4-4A3C-4537-94C4-5065750DAF61}" type="datetimeFigureOut">
              <a:rPr lang="en-US"/>
              <a:pPr>
                <a:defRPr/>
              </a:pPr>
              <a:t>11/15/2022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D3C700-544C-359A-6A9A-0949BEA389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8FA7DD-A8DE-FF7B-B214-A3A7072DBE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9A0578-1052-42AB-BF56-F73712AC89C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63666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D7F4EA-8B1B-BFBF-2B48-9702D4ABDE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5EBD4D-D34E-4A0C-94D0-34EF0967ED1F}" type="datetimeFigureOut">
              <a:rPr lang="en-US"/>
              <a:pPr>
                <a:defRPr/>
              </a:pPr>
              <a:t>11/15/2022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CB0D95-7E17-FBF2-FF21-CD8E04764C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5CC20C-AE68-A7AA-8A2F-7F3C51707B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B8C729-8ADB-494F-B0B3-016AAE1B5D5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67111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8554E8-BEB0-2D08-0903-0AFED773C2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11C96C-D74C-48EB-853D-19C678B1B438}" type="datetimeFigureOut">
              <a:rPr lang="en-US"/>
              <a:pPr>
                <a:defRPr/>
              </a:pPr>
              <a:t>11/15/2022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BF0A83-E0A9-E52B-3D82-3C0F64D1BA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4D5EB4-BB93-6985-849A-5B0E2E0779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3EA4D0-E340-4A98-8243-C327E722DC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52587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E9D2E1-7332-8EDD-B650-96033C6A2E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395A44-01C1-4FA4-AFF7-7B06C5B5C54D}" type="datetimeFigureOut">
              <a:rPr lang="en-US"/>
              <a:pPr>
                <a:defRPr/>
              </a:pPr>
              <a:t>11/15/2022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BFA044-B8B1-852A-16A9-6053FD01AF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7D80BE-DF80-4C29-0FD3-3FFB53E835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CEAC6F-5E69-44E7-87D2-99E7E157BFC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59597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7D9F32-7C71-99CD-D4F4-D27805CC3B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058A9B-A720-4EE3-8CCA-BCD290236607}" type="datetimeFigureOut">
              <a:rPr lang="en-US"/>
              <a:pPr>
                <a:defRPr/>
              </a:pPr>
              <a:t>11/15/2022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325786-BC98-F398-E69F-113EBB3668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15FE21-5027-89B1-E82D-BF0A3BE4BE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E610B2-902C-49D8-8070-32C57C41014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12115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7BAA3983-E3CB-7A52-C1AC-F9D23A0CF9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52270D-BDD7-4D6C-A72E-5C960972B593}" type="datetimeFigureOut">
              <a:rPr lang="en-US"/>
              <a:pPr>
                <a:defRPr/>
              </a:pPr>
              <a:t>11/15/2022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78D57C30-030F-FBA8-D63E-7BF301AE93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4AF74BF-90B5-844C-B65A-66A1D2050D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6047DB-7721-457D-975B-0F406F17D8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71832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A3AEF593-B478-1092-C3B5-9784E8A60D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DED6AA-BCC7-47B9-AEBE-D9CA5F1F5252}" type="datetimeFigureOut">
              <a:rPr lang="en-US"/>
              <a:pPr>
                <a:defRPr/>
              </a:pPr>
              <a:t>11/15/2022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C0B1BBE0-B44C-2DA6-703A-28E7F2440A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2C374218-3277-0F7E-83E6-89B115A19A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57FFF5-B171-448E-AEBE-6C019D0ABB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37380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BFA7CB80-4851-43CD-4493-BB8286C362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AF5C31-195A-43EA-823F-1D4E457911ED}" type="datetimeFigureOut">
              <a:rPr lang="en-US"/>
              <a:pPr>
                <a:defRPr/>
              </a:pPr>
              <a:t>11/15/2022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9E855411-5100-5B47-532E-D38FDE53C9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E466E3EF-FE54-0F40-9C76-1D3A4D0444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361367-D90E-4B03-83FE-ADB3E7E3DD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59252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B678FBBF-7A62-7E2C-315E-5AB8633BA6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A933AA-A982-4666-992F-33EF11556289}" type="datetimeFigureOut">
              <a:rPr lang="en-US"/>
              <a:pPr>
                <a:defRPr/>
              </a:pPr>
              <a:t>11/15/2022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9693F3B4-1AD9-013E-A34F-221FB40D46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8B41D735-8362-174D-374D-5E523EE4AA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81EC53-61AB-4A34-8C17-7CA23AC688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794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0BCBC790-3798-9C02-3F00-570BCC5173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298F8A-AB93-43E0-8E8F-A7CC784FCA53}" type="datetimeFigureOut">
              <a:rPr lang="en-US"/>
              <a:pPr>
                <a:defRPr/>
              </a:pPr>
              <a:t>11/15/2022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FC8CDA70-2E58-4E78-323C-048E39093C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6403D62-D720-77CE-E841-3A36262FD0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36C044-287B-4689-9CBD-D8504FAB58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28461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D520FA2C-9EEE-10FF-C2FD-6840B85F80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9D8D57-0B8A-4D9A-8D73-B6833A58EA90}" type="datetimeFigureOut">
              <a:rPr lang="en-US"/>
              <a:pPr>
                <a:defRPr/>
              </a:pPr>
              <a:t>11/15/2022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41E94F7C-E53B-65F3-BAE3-0BA27C9BC1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C3847F7-1197-AF9E-152E-5967FC8384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828299-0F84-414F-AE0D-78E3AD9787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56983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3262C1E6-9206-3D41-AB86-F5A3E1C0289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AA3FC0D7-3096-0A1B-2F38-4E3C49C53D2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9C8B45-E038-A2BE-E0DF-073471B9D25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4B30A3F9-EE82-4A20-8DCF-20B85DD79BA0}" type="datetimeFigureOut">
              <a:rPr lang="en-US"/>
              <a:pPr>
                <a:defRPr/>
              </a:pPr>
              <a:t>11/15/2022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BBB8B8-EB1C-2704-A053-BE4831E77C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78F1D6-1784-C31C-B790-E92E0234E9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1160F77C-5A73-4C8D-A3DA-785291E72E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6" Type="http://schemas.openxmlformats.org/officeDocument/2006/relationships/image" Target="../media/image5.png"/><Relationship Id="rId5" Type="http://schemas.openxmlformats.org/officeDocument/2006/relationships/image" Target="../media/image6.png"/><Relationship Id="rId4" Type="http://schemas.openxmlformats.org/officeDocument/2006/relationships/image" Target="../media/image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video" Target="../media/media2.mp4"/><Relationship Id="rId7" Type="http://schemas.openxmlformats.org/officeDocument/2006/relationships/image" Target="../media/image1.jpeg"/><Relationship Id="rId2" Type="http://schemas.microsoft.com/office/2007/relationships/media" Target="../media/media2.mp4"/><Relationship Id="rId1" Type="http://schemas.openxmlformats.org/officeDocument/2006/relationships/tags" Target="../tags/tag10.xml"/><Relationship Id="rId6" Type="http://schemas.openxmlformats.org/officeDocument/2006/relationships/image" Target="../media/image11.png"/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openxmlformats.org/officeDocument/2006/relationships/image" Target="../media/image5.png"/><Relationship Id="rId5" Type="http://schemas.openxmlformats.org/officeDocument/2006/relationships/image" Target="../media/image6.png"/><Relationship Id="rId4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6" Type="http://schemas.openxmlformats.org/officeDocument/2006/relationships/image" Target="../media/image5.png"/><Relationship Id="rId5" Type="http://schemas.openxmlformats.org/officeDocument/2006/relationships/image" Target="../media/image1.jpe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5" Type="http://schemas.openxmlformats.org/officeDocument/2006/relationships/image" Target="../media/image8.png"/><Relationship Id="rId4" Type="http://schemas.openxmlformats.org/officeDocument/2006/relationships/image" Target="../media/image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1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video" Target="../media/media1.mp4"/><Relationship Id="rId7" Type="http://schemas.openxmlformats.org/officeDocument/2006/relationships/image" Target="../media/image1.jpeg"/><Relationship Id="rId2" Type="http://schemas.microsoft.com/office/2007/relationships/media" Target="../media/media1.mp4"/><Relationship Id="rId1" Type="http://schemas.openxmlformats.org/officeDocument/2006/relationships/tags" Target="../tags/tag8.xml"/><Relationship Id="rId6" Type="http://schemas.openxmlformats.org/officeDocument/2006/relationships/image" Target="../media/image9.png"/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83CBEC8-B48C-147B-9358-FF1052343A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5563" y="0"/>
            <a:ext cx="122475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C3028C5-C998-2F8F-D42C-1B96422EB6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0163" y="390525"/>
            <a:ext cx="4456112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0070C0"/>
                </a:solidFill>
                <a:latin typeface="Times New Roman" panose="02020603050405020304" pitchFamily="18" charset="0"/>
              </a:rPr>
              <a:t>UỶ BAN NHÂN DÂN</a:t>
            </a:r>
            <a:r>
              <a:rPr lang="vi-VN" altLang="en-US" b="1">
                <a:solidFill>
                  <a:srgbClr val="0070C0"/>
                </a:solidFill>
                <a:latin typeface="Times New Roman" panose="02020603050405020304" pitchFamily="18" charset="0"/>
              </a:rPr>
              <a:t> QU</a:t>
            </a:r>
            <a:r>
              <a:rPr lang="en-US" altLang="en-US" b="1">
                <a:solidFill>
                  <a:srgbClr val="0070C0"/>
                </a:solidFill>
                <a:latin typeface="Times New Roman" panose="02020603050405020304" pitchFamily="18" charset="0"/>
              </a:rPr>
              <a:t>Ậ</a:t>
            </a:r>
            <a:r>
              <a:rPr lang="vi-VN" altLang="en-US" b="1">
                <a:solidFill>
                  <a:srgbClr val="0070C0"/>
                </a:solidFill>
                <a:latin typeface="Times New Roman" panose="02020603050405020304" pitchFamily="18" charset="0"/>
              </a:rPr>
              <a:t>N LONG BIÊN</a:t>
            </a:r>
            <a:endParaRPr lang="en-US" altLang="en-US" b="1">
              <a:solidFill>
                <a:srgbClr val="0070C0"/>
              </a:solidFill>
              <a:latin typeface="Times New Roman" panose="02020603050405020304" pitchFamily="18" charset="0"/>
            </a:endParaRPr>
          </a:p>
          <a:p>
            <a:pPr algn="ctr" eaLnBrk="1" hangingPunct="1"/>
            <a:r>
              <a:rPr lang="en-US" altLang="en-US" b="1">
                <a:solidFill>
                  <a:srgbClr val="0070C0"/>
                </a:solidFill>
                <a:latin typeface="Times New Roman" panose="02020603050405020304" pitchFamily="18" charset="0"/>
              </a:rPr>
              <a:t>TRƯỜNG MẦM NON LONG BIÊN</a:t>
            </a:r>
            <a:endParaRPr lang="en-US" altLang="en-US" b="1">
              <a:solidFill>
                <a:srgbClr val="0070C0"/>
              </a:solidFill>
              <a:latin typeface="Calibri Light" panose="020F030202020403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6F49F4C-5C1C-6F1A-475B-904342137430}"/>
              </a:ext>
            </a:extLst>
          </p:cNvPr>
          <p:cNvSpPr txBox="1"/>
          <p:nvPr/>
        </p:nvSpPr>
        <p:spPr>
          <a:xfrm>
            <a:off x="4264091" y="4217437"/>
            <a:ext cx="4847404" cy="1501928"/>
          </a:xfrm>
          <a:prstGeom prst="rect">
            <a:avLst/>
          </a:prstGeom>
          <a:noFill/>
        </p:spPr>
        <p:txBody>
          <a:bodyPr wrap="none">
            <a:prstTxWarp prst="textPlain">
              <a:avLst/>
            </a:prstTxWarp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ĐỘNG: LÀM QUEN CHỮ CÁI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e, ê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Mg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 – 6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8AFC716-A1B8-8321-57DA-E0FEEF8AF8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9238" y="1885950"/>
            <a:ext cx="78327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ÁN PHÁT TRIỂN NGÔN NGỮ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>
            <a:extLst>
              <a:ext uri="{FF2B5EF4-FFF2-40B4-BE49-F238E27FC236}">
                <a16:creationId xmlns:a16="http://schemas.microsoft.com/office/drawing/2014/main" id="{DE032A2D-46CA-A50D-E96F-B3AD9237A45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21507" name="Content Placeholder 2">
            <a:extLst>
              <a:ext uri="{FF2B5EF4-FFF2-40B4-BE49-F238E27FC236}">
                <a16:creationId xmlns:a16="http://schemas.microsoft.com/office/drawing/2014/main" id="{3256B25C-C1FD-482F-2762-D797208A62C6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ACDAACC-4468-B3C7-D232-B6B204D66A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5563" y="0"/>
            <a:ext cx="122475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C8BF439-DBB2-F645-3BAA-5ED7366C1D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0875" y="1250950"/>
            <a:ext cx="3733800" cy="511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BAC0A33-2962-729C-32CC-14993CECD8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550" y="1474788"/>
            <a:ext cx="487363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7">
            <a:extLst>
              <a:ext uri="{FF2B5EF4-FFF2-40B4-BE49-F238E27FC236}">
                <a16:creationId xmlns:a16="http://schemas.microsoft.com/office/drawing/2014/main" id="{99108562-3598-D738-9D99-7E594193F3D0}"/>
              </a:ext>
            </a:extLst>
          </p:cNvPr>
          <p:cNvSpPr txBox="1"/>
          <p:nvPr/>
        </p:nvSpPr>
        <p:spPr>
          <a:xfrm>
            <a:off x="1089025" y="1250950"/>
            <a:ext cx="9396413" cy="1014413"/>
          </a:xfrm>
          <a:prstGeom prst="rect">
            <a:avLst/>
          </a:prstGeom>
          <a:solidFill>
            <a:srgbClr val="FFFF99"/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6000" dirty="0">
                <a:solidFill>
                  <a:srgbClr val="257F25"/>
                </a:solidFill>
                <a:latin typeface=".VnAvant" panose="020B7200000000000000" pitchFamily="34" charset="0"/>
              </a:rPr>
              <a:t>H</a:t>
            </a:r>
            <a:r>
              <a:rPr lang="en-001" sz="6000" dirty="0">
                <a:solidFill>
                  <a:srgbClr val="257F25"/>
                </a:solidFill>
                <a:latin typeface=".VnAvant" panose="020B7200000000000000" pitchFamily="34" charset="0"/>
              </a:rPr>
              <a:t>­</a:t>
            </a:r>
            <a:r>
              <a:rPr lang="en-001" sz="6000" dirty="0" err="1">
                <a:solidFill>
                  <a:srgbClr val="257F25"/>
                </a:solidFill>
                <a:latin typeface=".VnAvant" panose="020B7200000000000000" pitchFamily="34" charset="0"/>
              </a:rPr>
              <a:t>uíng</a:t>
            </a:r>
            <a:r>
              <a:rPr lang="en-001" sz="6000" dirty="0">
                <a:solidFill>
                  <a:srgbClr val="257F25"/>
                </a:solidFill>
                <a:latin typeface=".VnAvant" panose="020B7200000000000000" pitchFamily="34" charset="0"/>
              </a:rPr>
              <a:t> </a:t>
            </a:r>
            <a:r>
              <a:rPr lang="en-001" sz="6000" dirty="0" err="1">
                <a:solidFill>
                  <a:srgbClr val="257F25"/>
                </a:solidFill>
                <a:latin typeface=".VnAvant" panose="020B7200000000000000" pitchFamily="34" charset="0"/>
              </a:rPr>
              <a:t>dÉn</a:t>
            </a:r>
            <a:r>
              <a:rPr lang="en-001" sz="6000" dirty="0">
                <a:solidFill>
                  <a:srgbClr val="257F25"/>
                </a:solidFill>
                <a:latin typeface=".VnAvant" panose="020B7200000000000000" pitchFamily="34" charset="0"/>
              </a:rPr>
              <a:t> </a:t>
            </a:r>
            <a:r>
              <a:rPr lang="en-001" sz="6000" dirty="0" err="1">
                <a:solidFill>
                  <a:srgbClr val="257F25"/>
                </a:solidFill>
                <a:latin typeface=".VnAvant" panose="020B7200000000000000" pitchFamily="34" charset="0"/>
              </a:rPr>
              <a:t>tËp</a:t>
            </a:r>
            <a:r>
              <a:rPr lang="en-001" sz="6000" dirty="0">
                <a:solidFill>
                  <a:srgbClr val="257F25"/>
                </a:solidFill>
                <a:latin typeface=".VnAvant" panose="020B7200000000000000" pitchFamily="34" charset="0"/>
              </a:rPr>
              <a:t> t« ch÷</a:t>
            </a:r>
            <a:r>
              <a:rPr lang="vi-VN" sz="6000" dirty="0">
                <a:solidFill>
                  <a:srgbClr val="257F25"/>
                </a:solidFill>
                <a:latin typeface=".VnAvant" panose="020B7200000000000000" pitchFamily="34" charset="0"/>
              </a:rPr>
              <a:t> </a:t>
            </a:r>
            <a:r>
              <a:rPr lang="en-001" sz="6000" dirty="0">
                <a:solidFill>
                  <a:srgbClr val="257F25"/>
                </a:solidFill>
                <a:latin typeface=".VnAvant" panose="020B7200000000000000" pitchFamily="34" charset="0"/>
              </a:rPr>
              <a:t>ª </a:t>
            </a:r>
            <a:endParaRPr lang="en-US" sz="6000" dirty="0">
              <a:solidFill>
                <a:srgbClr val="257F25"/>
              </a:solidFill>
              <a:latin typeface=".VnAvant" panose="020B7200000000000000" pitchFamily="34" charset="0"/>
            </a:endParaRPr>
          </a:p>
        </p:txBody>
      </p:sp>
      <p:sp>
        <p:nvSpPr>
          <p:cNvPr id="14" name="Khối Hình cung 13">
            <a:extLst>
              <a:ext uri="{FF2B5EF4-FFF2-40B4-BE49-F238E27FC236}">
                <a16:creationId xmlns:a16="http://schemas.microsoft.com/office/drawing/2014/main" id="{4CCC4501-EBF8-615F-5FB3-8A42DBFD61B8}"/>
              </a:ext>
            </a:extLst>
          </p:cNvPr>
          <p:cNvSpPr/>
          <p:nvPr/>
        </p:nvSpPr>
        <p:spPr>
          <a:xfrm rot="17050099" flipV="1">
            <a:off x="2042319" y="1578769"/>
            <a:ext cx="139700" cy="160338"/>
          </a:xfrm>
          <a:prstGeom prst="blockArc">
            <a:avLst/>
          </a:prstGeom>
          <a:solidFill>
            <a:srgbClr val="257F25"/>
          </a:solidFill>
          <a:ln>
            <a:solidFill>
              <a:srgbClr val="257F25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257F25"/>
              </a:solidFill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>
            <a:extLst>
              <a:ext uri="{FF2B5EF4-FFF2-40B4-BE49-F238E27FC236}">
                <a16:creationId xmlns:a16="http://schemas.microsoft.com/office/drawing/2014/main" id="{08FC1027-49C6-5789-9C5B-C16928B1365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5" name="Tập tô ê">
            <a:hlinkClick r:id="" action="ppaction://media"/>
            <a:extLst>
              <a:ext uri="{FF2B5EF4-FFF2-40B4-BE49-F238E27FC236}">
                <a16:creationId xmlns:a16="http://schemas.microsoft.com/office/drawing/2014/main" id="{1DD418BB-A5E0-0324-B6AA-D7B47AE1948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25675" y="1825625"/>
            <a:ext cx="7740650" cy="4351338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71711C1-2479-D4B6-0A1F-C1F62B508A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5563" y="0"/>
            <a:ext cx="122475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Tập tô ê">
            <a:hlinkClick r:id="" action="ppaction://media"/>
            <a:extLst>
              <a:ext uri="{FF2B5EF4-FFF2-40B4-BE49-F238E27FC236}">
                <a16:creationId xmlns:a16="http://schemas.microsoft.com/office/drawing/2014/main" id="{8187618F-7EA2-29DF-1FE9-31E06351248C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55563" y="0"/>
            <a:ext cx="12247563" cy="68580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489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897668E-4631-55D1-BF5D-8591B75B6D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89F367A2-4CDF-6411-3AE2-7D7A0CD997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1">
            <a:extLst>
              <a:ext uri="{FF2B5EF4-FFF2-40B4-BE49-F238E27FC236}">
                <a16:creationId xmlns:a16="http://schemas.microsoft.com/office/drawing/2014/main" id="{09D3174A-E9FD-C36A-F38B-3C237E0A41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34921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9FDB80-AB32-49B8-9DCC-918E428F5C4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1D7973A-81B2-477F-AF17-FD518C1C211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B4DAD05-0544-43DD-B822-F20B71FF01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03295B3-7984-4A0E-8BAE-91FD5E6ED708}"/>
              </a:ext>
            </a:extLst>
          </p:cNvPr>
          <p:cNvSpPr txBox="1"/>
          <p:nvPr/>
        </p:nvSpPr>
        <p:spPr>
          <a:xfrm>
            <a:off x="2208364" y="2612571"/>
            <a:ext cx="849860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8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8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8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8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8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giỏi</a:t>
            </a:r>
            <a:endParaRPr lang="en-US" sz="80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157487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3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1930014" y="101435"/>
            <a:ext cx="7037371" cy="6451765"/>
            <a:chOff x="837" y="-95"/>
            <a:chExt cx="4272" cy="4042"/>
          </a:xfrm>
        </p:grpSpPr>
        <p:pic>
          <p:nvPicPr>
            <p:cNvPr id="29718" name="Picture 3"/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7" y="-95"/>
              <a:ext cx="4272" cy="40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9719" name="Group 4"/>
            <p:cNvGrpSpPr>
              <a:grpSpLocks/>
            </p:cNvGrpSpPr>
            <p:nvPr/>
          </p:nvGrpSpPr>
          <p:grpSpPr bwMode="auto">
            <a:xfrm>
              <a:off x="1122" y="447"/>
              <a:ext cx="3268" cy="3087"/>
              <a:chOff x="1122" y="447"/>
              <a:chExt cx="3268" cy="3087"/>
            </a:xfrm>
          </p:grpSpPr>
          <p:sp>
            <p:nvSpPr>
              <p:cNvPr id="29720" name="Text Box 5"/>
              <p:cNvSpPr txBox="1">
                <a:spLocks noChangeArrowheads="1"/>
              </p:cNvSpPr>
              <p:nvPr/>
            </p:nvSpPr>
            <p:spPr bwMode="auto">
              <a:xfrm rot="19823569">
                <a:off x="1996" y="503"/>
                <a:ext cx="592" cy="98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algn="ctr" eaLnBrk="1" fontAlgn="base" hangingPunct="1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en-US" sz="9600" dirty="0">
                    <a:solidFill>
                      <a:srgbClr val="FFFF00"/>
                    </a:solidFill>
                    <a:latin typeface=".VnAvant" pitchFamily="34" charset="0"/>
                  </a:rPr>
                  <a:t>ª</a:t>
                </a:r>
              </a:p>
            </p:txBody>
          </p:sp>
          <p:sp>
            <p:nvSpPr>
              <p:cNvPr id="29721" name="Text Box 6"/>
              <p:cNvSpPr txBox="1">
                <a:spLocks noChangeArrowheads="1"/>
              </p:cNvSpPr>
              <p:nvPr/>
            </p:nvSpPr>
            <p:spPr bwMode="auto">
              <a:xfrm rot="17736068">
                <a:off x="1364" y="1131"/>
                <a:ext cx="651" cy="9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algn="ctr" eaLnBrk="1" fontAlgn="base" hangingPunct="1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en-US" sz="9600" dirty="0">
                    <a:solidFill>
                      <a:srgbClr val="7030A0"/>
                    </a:solidFill>
                    <a:latin typeface=".VnAvant" pitchFamily="34" charset="0"/>
                  </a:rPr>
                  <a:t>e</a:t>
                </a:r>
              </a:p>
            </p:txBody>
          </p:sp>
          <p:sp>
            <p:nvSpPr>
              <p:cNvPr id="29722" name="Text Box 7"/>
              <p:cNvSpPr txBox="1">
                <a:spLocks noChangeArrowheads="1"/>
              </p:cNvSpPr>
              <p:nvPr/>
            </p:nvSpPr>
            <p:spPr bwMode="auto">
              <a:xfrm rot="15110777">
                <a:off x="1152" y="2022"/>
                <a:ext cx="884" cy="9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algn="ctr" eaLnBrk="1" fontAlgn="base" hangingPunct="1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en-US" sz="9600" dirty="0">
                    <a:latin typeface="Century Gothic" pitchFamily="34" charset="0"/>
                  </a:rPr>
                  <a:t>o</a:t>
                </a:r>
                <a:endParaRPr lang="en-US" sz="9600" dirty="0"/>
              </a:p>
            </p:txBody>
          </p:sp>
          <p:sp>
            <p:nvSpPr>
              <p:cNvPr id="29723" name="Text Box 8"/>
              <p:cNvSpPr txBox="1">
                <a:spLocks noChangeArrowheads="1"/>
              </p:cNvSpPr>
              <p:nvPr/>
            </p:nvSpPr>
            <p:spPr bwMode="auto">
              <a:xfrm rot="11038265">
                <a:off x="1793" y="2521"/>
                <a:ext cx="795" cy="98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fontAlgn="base" hangingPunct="1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en-US" sz="9600" dirty="0">
                    <a:solidFill>
                      <a:srgbClr val="FFFF00"/>
                    </a:solidFill>
                    <a:latin typeface="Century Gothic" pitchFamily="34" charset="0"/>
                  </a:rPr>
                  <a:t>â</a:t>
                </a:r>
                <a:endParaRPr lang="en-US" sz="9600" dirty="0">
                  <a:solidFill>
                    <a:srgbClr val="FFFF00"/>
                  </a:solidFill>
                  <a:latin typeface=".VnAvant" pitchFamily="34" charset="0"/>
                </a:endParaRPr>
              </a:p>
            </p:txBody>
          </p:sp>
          <p:sp>
            <p:nvSpPr>
              <p:cNvPr id="29724" name="Text Box 9"/>
              <p:cNvSpPr txBox="1">
                <a:spLocks noChangeArrowheads="1"/>
              </p:cNvSpPr>
              <p:nvPr/>
            </p:nvSpPr>
            <p:spPr bwMode="auto">
              <a:xfrm rot="3928943">
                <a:off x="3546" y="1091"/>
                <a:ext cx="655" cy="95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algn="ctr" eaLnBrk="1" fontAlgn="base" hangingPunct="1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en-US" sz="9600" dirty="0">
                    <a:solidFill>
                      <a:srgbClr val="0066FF"/>
                    </a:solidFill>
                    <a:latin typeface=".VnAvant" pitchFamily="34" charset="0"/>
                  </a:rPr>
                  <a:t>ª</a:t>
                </a:r>
              </a:p>
            </p:txBody>
          </p:sp>
          <p:sp>
            <p:nvSpPr>
              <p:cNvPr id="29725" name="Text Box 10"/>
              <p:cNvSpPr txBox="1">
                <a:spLocks noChangeArrowheads="1"/>
              </p:cNvSpPr>
              <p:nvPr/>
            </p:nvSpPr>
            <p:spPr bwMode="auto">
              <a:xfrm rot="6998128">
                <a:off x="3638" y="2107"/>
                <a:ext cx="634" cy="87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fontAlgn="base" hangingPunct="1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en-US" sz="8800" b="1" dirty="0">
                    <a:solidFill>
                      <a:schemeClr val="bg1"/>
                    </a:solidFill>
                    <a:latin typeface="Century Gothic" pitchFamily="34" charset="0"/>
                  </a:rPr>
                  <a:t>e</a:t>
                </a:r>
              </a:p>
            </p:txBody>
          </p:sp>
          <p:sp>
            <p:nvSpPr>
              <p:cNvPr id="29726" name="Text Box 11"/>
              <p:cNvSpPr txBox="1">
                <a:spLocks noChangeArrowheads="1"/>
              </p:cNvSpPr>
              <p:nvPr/>
            </p:nvSpPr>
            <p:spPr bwMode="auto">
              <a:xfrm rot="1955264">
                <a:off x="2894" y="447"/>
                <a:ext cx="653" cy="9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algn="ctr" eaLnBrk="1" fontAlgn="base" hangingPunct="1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en-US" sz="8800" dirty="0">
                    <a:solidFill>
                      <a:schemeClr val="accent3">
                        <a:lumMod val="60000"/>
                        <a:lumOff val="40000"/>
                      </a:schemeClr>
                    </a:solidFill>
                    <a:latin typeface="Century Gothic" pitchFamily="34" charset="0"/>
                  </a:rPr>
                  <a:t>a</a:t>
                </a:r>
              </a:p>
            </p:txBody>
          </p:sp>
          <p:sp>
            <p:nvSpPr>
              <p:cNvPr id="29727" name="Text Box 12"/>
              <p:cNvSpPr txBox="1">
                <a:spLocks noChangeArrowheads="1"/>
              </p:cNvSpPr>
              <p:nvPr/>
            </p:nvSpPr>
            <p:spPr bwMode="auto">
              <a:xfrm rot="10347071">
                <a:off x="2849" y="2628"/>
                <a:ext cx="509" cy="9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algn="ctr" eaLnBrk="1" fontAlgn="base" hangingPunct="1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en-US" sz="8800" dirty="0">
                    <a:solidFill>
                      <a:schemeClr val="accent3">
                        <a:lumMod val="50000"/>
                      </a:schemeClr>
                    </a:solidFill>
                    <a:latin typeface="Century Gothic" pitchFamily="34" charset="0"/>
                  </a:rPr>
                  <a:t>ă</a:t>
                </a:r>
                <a:endParaRPr lang="en-US" sz="8800" dirty="0">
                  <a:solidFill>
                    <a:schemeClr val="accent3">
                      <a:lumMod val="50000"/>
                    </a:schemeClr>
                  </a:solidFill>
                  <a:latin typeface=".VnAvant" pitchFamily="34" charset="0"/>
                </a:endParaRPr>
              </a:p>
            </p:txBody>
          </p:sp>
        </p:grpSp>
      </p:grpSp>
      <p:sp>
        <p:nvSpPr>
          <p:cNvPr id="29699" name="AutoShape 13"/>
          <p:cNvSpPr>
            <a:spLocks noChangeArrowheads="1"/>
          </p:cNvSpPr>
          <p:nvPr/>
        </p:nvSpPr>
        <p:spPr bwMode="auto">
          <a:xfrm rot="-5400000">
            <a:off x="5276850" y="105408"/>
            <a:ext cx="914400" cy="723900"/>
          </a:xfrm>
          <a:prstGeom prst="leftArrow">
            <a:avLst>
              <a:gd name="adj1" fmla="val 50000"/>
              <a:gd name="adj2" fmla="val 31579"/>
            </a:avLst>
          </a:prstGeom>
          <a:solidFill>
            <a:srgbClr val="0033CC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rot="10800000"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vi-VN" dirty="0">
              <a:solidFill>
                <a:srgbClr val="0033CC"/>
              </a:solidFill>
              <a:latin typeface="Arial" charset="0"/>
              <a:cs typeface="Arial" charset="0"/>
            </a:endParaRPr>
          </a:p>
        </p:txBody>
      </p:sp>
      <p:sp>
        <p:nvSpPr>
          <p:cNvPr id="29700" name="WordArt 14"/>
          <p:cNvSpPr>
            <a:spLocks noChangeArrowheads="1" noChangeShapeType="1" noTextEdit="1"/>
          </p:cNvSpPr>
          <p:nvPr/>
        </p:nvSpPr>
        <p:spPr bwMode="auto">
          <a:xfrm>
            <a:off x="1828800" y="6324600"/>
            <a:ext cx="228600" cy="533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vi-VN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CC00"/>
                </a:solidFill>
                <a:latin typeface="Arial" charset="0"/>
                <a:cs typeface="Arial" charset="0"/>
              </a:rPr>
              <a:t>1</a:t>
            </a:r>
          </a:p>
        </p:txBody>
      </p:sp>
      <p:sp>
        <p:nvSpPr>
          <p:cNvPr id="29701" name="WordArt 15"/>
          <p:cNvSpPr>
            <a:spLocks noChangeArrowheads="1" noChangeShapeType="1" noTextEdit="1"/>
          </p:cNvSpPr>
          <p:nvPr/>
        </p:nvSpPr>
        <p:spPr bwMode="auto">
          <a:xfrm>
            <a:off x="2743200" y="6324600"/>
            <a:ext cx="304800" cy="533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vi-VN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CC00"/>
                </a:solidFill>
                <a:latin typeface="Arial" charset="0"/>
                <a:cs typeface="Arial" charset="0"/>
              </a:rPr>
              <a:t>2</a:t>
            </a:r>
          </a:p>
        </p:txBody>
      </p:sp>
      <p:sp>
        <p:nvSpPr>
          <p:cNvPr id="29702" name="WordArt 16"/>
          <p:cNvSpPr>
            <a:spLocks noChangeArrowheads="1" noChangeShapeType="1" noTextEdit="1"/>
          </p:cNvSpPr>
          <p:nvPr/>
        </p:nvSpPr>
        <p:spPr bwMode="auto">
          <a:xfrm>
            <a:off x="9525000" y="6324600"/>
            <a:ext cx="381000" cy="533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vi-VN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CC00"/>
                </a:solidFill>
                <a:latin typeface="Arial" charset="0"/>
                <a:cs typeface="Arial" charset="0"/>
              </a:rPr>
              <a:t>6</a:t>
            </a:r>
          </a:p>
        </p:txBody>
      </p:sp>
      <p:sp>
        <p:nvSpPr>
          <p:cNvPr id="29703" name="AutoShape 17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10134600" y="4419600"/>
            <a:ext cx="533400" cy="762000"/>
          </a:xfrm>
          <a:prstGeom prst="actionButtonForwardNex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vi-VN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29704" name="WordArt 18"/>
          <p:cNvSpPr>
            <a:spLocks noChangeArrowheads="1" noChangeShapeType="1" noTextEdit="1"/>
          </p:cNvSpPr>
          <p:nvPr/>
        </p:nvSpPr>
        <p:spPr bwMode="auto">
          <a:xfrm>
            <a:off x="3657600" y="6324600"/>
            <a:ext cx="381000" cy="533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vi-VN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CC00"/>
                </a:solidFill>
                <a:latin typeface="Arial" charset="0"/>
                <a:cs typeface="Arial" charset="0"/>
              </a:rPr>
              <a:t>3</a:t>
            </a:r>
          </a:p>
        </p:txBody>
      </p:sp>
      <p:sp>
        <p:nvSpPr>
          <p:cNvPr id="29705" name="WordArt 19"/>
          <p:cNvSpPr>
            <a:spLocks noChangeArrowheads="1" noChangeShapeType="1" noTextEdit="1"/>
          </p:cNvSpPr>
          <p:nvPr/>
        </p:nvSpPr>
        <p:spPr bwMode="auto">
          <a:xfrm>
            <a:off x="7696200" y="6324600"/>
            <a:ext cx="381000" cy="533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vi-VN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CC00"/>
                </a:solidFill>
                <a:latin typeface="Arial" charset="0"/>
                <a:cs typeface="Arial" charset="0"/>
              </a:rPr>
              <a:t>4</a:t>
            </a:r>
          </a:p>
        </p:txBody>
      </p:sp>
      <p:sp>
        <p:nvSpPr>
          <p:cNvPr id="29706" name="WordArt 20"/>
          <p:cNvSpPr>
            <a:spLocks noChangeArrowheads="1" noChangeShapeType="1" noTextEdit="1"/>
          </p:cNvSpPr>
          <p:nvPr/>
        </p:nvSpPr>
        <p:spPr bwMode="auto">
          <a:xfrm>
            <a:off x="8686800" y="6324600"/>
            <a:ext cx="381000" cy="533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vi-VN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CC00"/>
                </a:solidFill>
                <a:latin typeface="Arial" charset="0"/>
                <a:cs typeface="Arial" charset="0"/>
              </a:rPr>
              <a:t>5</a:t>
            </a:r>
          </a:p>
        </p:txBody>
      </p:sp>
      <p:sp>
        <p:nvSpPr>
          <p:cNvPr id="29708" name="AutoShape 22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1703608" y="6259413"/>
            <a:ext cx="533400" cy="609600"/>
          </a:xfrm>
          <a:prstGeom prst="actionButtonBlank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vi-VN" dirty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29709" name="AutoShape 23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2667000" y="6248400"/>
            <a:ext cx="457200" cy="609600"/>
          </a:xfrm>
          <a:prstGeom prst="actionButtonBlank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vi-VN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29710" name="AutoShape 24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3581400" y="6324600"/>
            <a:ext cx="533400" cy="533400"/>
          </a:xfrm>
          <a:prstGeom prst="actionButtonBlank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vi-VN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29711" name="AutoShape 25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7620000" y="6248400"/>
            <a:ext cx="609600" cy="609600"/>
          </a:xfrm>
          <a:prstGeom prst="actionButtonBlank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vi-VN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29712" name="AutoShape 26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8610600" y="6248400"/>
            <a:ext cx="609600" cy="609600"/>
          </a:xfrm>
          <a:prstGeom prst="actionButtonBlank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vi-VN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29713" name="AutoShape 27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9372600" y="6248400"/>
            <a:ext cx="609600" cy="609600"/>
          </a:xfrm>
          <a:prstGeom prst="actionButtonBlank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vi-VN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29714" name="AutoShape 28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5560009" y="6339077"/>
            <a:ext cx="609600" cy="529936"/>
          </a:xfrm>
          <a:prstGeom prst="actionButtonForwardNex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28</a:t>
            </a:r>
          </a:p>
        </p:txBody>
      </p:sp>
    </p:spTree>
  </p:cSld>
  <p:clrMapOvr>
    <a:masterClrMapping/>
  </p:clrMapOvr>
  <p:transition>
    <p:cover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8" presetClass="emph" presetSubtype="0" fill="hold" nodeType="clickEffect">
                                  <p:stCondLst>
                                    <p:cond delay="100"/>
                                  </p:stCondLst>
                                  <p:childTnLst>
                                    <p:animRot by="21600000">
                                      <p:cBhvr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8" presetClass="emph" presetSubtype="0" fill="hold" nodeType="clickEffect">
                                  <p:stCondLst>
                                    <p:cond delay="100"/>
                                  </p:stCondLst>
                                  <p:childTnLst>
                                    <p:animRot by="5400000">
                                      <p:cBhvr>
                                        <p:cTn id="17" dur="2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mph" presetSubtype="0" fill="hold" nodeType="clickEffect">
                                  <p:stCondLst>
                                    <p:cond delay="300"/>
                                  </p:stCondLst>
                                  <p:childTnLst>
                                    <p:animRot by="9600000">
                                      <p:cBhvr>
                                        <p:cTn id="21" dur="2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8" presetClass="emph" presetSubtype="0" fill="hold" nodeType="clickEffect">
                                  <p:stCondLst>
                                    <p:cond delay="100"/>
                                  </p:stCondLst>
                                  <p:childTnLst>
                                    <p:animRot by="19200000">
                                      <p:cBhvr>
                                        <p:cTn id="25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8" presetClass="emph" presetSubtype="0" fill="hold" nodeType="clickEffect">
                                  <p:stCondLst>
                                    <p:cond delay="100"/>
                                  </p:stCondLst>
                                  <p:childTnLst>
                                    <p:animRot by="10800000">
                                      <p:cBhvr>
                                        <p:cTn id="29" dur="2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8" presetClass="emph" presetSubtype="0" fill="hold" nodeType="clickEffect">
                                  <p:stCondLst>
                                    <p:cond delay="100"/>
                                  </p:stCondLst>
                                  <p:childTnLst>
                                    <p:animRot by="10800000">
                                      <p:cBhvr>
                                        <p:cTn id="3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37" dur="2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41" dur="2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45" dur="2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B7CB9A9-5136-16C8-D62B-FEB39E5FE3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D91BC28-4787-6F3C-F9EF-680F93C2F07D}"/>
              </a:ext>
            </a:extLst>
          </p:cNvPr>
          <p:cNvSpPr txBox="1"/>
          <p:nvPr/>
        </p:nvSpPr>
        <p:spPr>
          <a:xfrm>
            <a:off x="3656013" y="581025"/>
            <a:ext cx="5976937" cy="1016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dirty="0">
                <a:solidFill>
                  <a:schemeClr val="tx1"/>
                </a:solidFill>
                <a:latin typeface=".VnAvant" panose="020B7200000000000000" pitchFamily="34" charset="0"/>
              </a:rPr>
              <a:t>C</a:t>
            </a:r>
            <a:r>
              <a:rPr lang="en-001" sz="6000" dirty="0">
                <a:solidFill>
                  <a:schemeClr val="tx1"/>
                </a:solidFill>
                <a:latin typeface=".VnAvant" panose="020B7200000000000000" pitchFamily="34" charset="0"/>
              </a:rPr>
              <a:t>¸c </a:t>
            </a:r>
            <a:r>
              <a:rPr lang="en-001" sz="6000" dirty="0" err="1">
                <a:solidFill>
                  <a:schemeClr val="tx1"/>
                </a:solidFill>
                <a:latin typeface=".VnAvant" panose="020B7200000000000000" pitchFamily="34" charset="0"/>
              </a:rPr>
              <a:t>kiÓu</a:t>
            </a:r>
            <a:r>
              <a:rPr lang="en-001" sz="6000" dirty="0">
                <a:solidFill>
                  <a:schemeClr val="tx1"/>
                </a:solidFill>
                <a:latin typeface=".VnAvant" panose="020B7200000000000000" pitchFamily="34" charset="0"/>
              </a:rPr>
              <a:t> ch÷</a:t>
            </a:r>
            <a:r>
              <a:rPr lang="vi-VN" sz="6000" dirty="0">
                <a:solidFill>
                  <a:schemeClr val="tx1"/>
                </a:solidFill>
                <a:latin typeface=".VnAvant" panose="020B7200000000000000" pitchFamily="34" charset="0"/>
              </a:rPr>
              <a:t> e</a:t>
            </a:r>
            <a:endParaRPr lang="en-US" sz="6000" dirty="0">
              <a:solidFill>
                <a:schemeClr val="tx1"/>
              </a:solidFill>
              <a:latin typeface=".VnAvant" panose="020B7200000000000000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3EDA6FF-2822-98B2-DD07-DD3AC97049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8800" y="581025"/>
            <a:ext cx="3829050" cy="5237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0641D66-719E-30EF-1E6A-CB453D32E4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6925" y="6208713"/>
            <a:ext cx="487363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ECF18BF-3EF5-6EBD-34A6-786B4FB032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6375" y="6208713"/>
            <a:ext cx="487363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0E01975-3ADA-FBF5-6FF3-ACDCA9C3F0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0088" y="6094413"/>
            <a:ext cx="487362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38A0A0D-A5F0-C25E-5B40-72F80A835C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8263" y="6242050"/>
            <a:ext cx="487362" cy="48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C9C7277B-DE02-9431-19B7-87F29CBCFD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700" y="1778000"/>
            <a:ext cx="2247900" cy="470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001" altLang="en-US" sz="30000">
                <a:solidFill>
                  <a:srgbClr val="FF0000"/>
                </a:solidFill>
                <a:latin typeface=".VnAvant" panose="020B7200000000000000" pitchFamily="34" charset="0"/>
              </a:rPr>
              <a:t>E</a:t>
            </a:r>
            <a:endParaRPr lang="en-US" altLang="en-US" sz="3000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1DA62DB6-10E7-C4FD-21FB-E13FAB2D0D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59875" y="1743075"/>
            <a:ext cx="2686050" cy="470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001" altLang="en-US" sz="30000">
                <a:solidFill>
                  <a:srgbClr val="0070C0"/>
                </a:solidFill>
                <a:latin typeface=".VnAvant" panose="020B7200000000000000" pitchFamily="34" charset="0"/>
              </a:rPr>
              <a:t>e</a:t>
            </a:r>
            <a:endParaRPr lang="en-US" altLang="en-US" sz="30000">
              <a:solidFill>
                <a:srgbClr val="0070C0"/>
              </a:solidFill>
              <a:latin typeface=".VnAvant" panose="020B7200000000000000" pitchFamily="34" charset="0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50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/>
      <p:bldP spid="12" grpId="1"/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67D6166-F50B-9AD1-98E1-DC3FD002AD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3813"/>
            <a:ext cx="12192000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59D9FA1-52EC-C3A4-E1B8-347A1CF06F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2963" y="1357313"/>
            <a:ext cx="3354387" cy="4598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D1DEC2D-0F61-5452-DDAB-6B3C00B6D7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2688" y="6245225"/>
            <a:ext cx="487362" cy="48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14C4850-7D6E-948D-5FE2-EBEA03551A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750" y="6270625"/>
            <a:ext cx="487363" cy="48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24F8F8A-331D-1CAA-1498-ED04C9EEEF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8638" y="6270625"/>
            <a:ext cx="487362" cy="48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68CF585-237B-876D-105A-A0DA521572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9613" y="6245225"/>
            <a:ext cx="488950" cy="48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8">
            <a:extLst>
              <a:ext uri="{FF2B5EF4-FFF2-40B4-BE49-F238E27FC236}">
                <a16:creationId xmlns:a16="http://schemas.microsoft.com/office/drawing/2014/main" id="{F6464D63-E990-81D3-B324-DB740D2B8E1D}"/>
              </a:ext>
            </a:extLst>
          </p:cNvPr>
          <p:cNvSpPr txBox="1"/>
          <p:nvPr/>
        </p:nvSpPr>
        <p:spPr>
          <a:xfrm>
            <a:off x="3656013" y="581025"/>
            <a:ext cx="5976937" cy="1016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dirty="0">
                <a:solidFill>
                  <a:schemeClr val="tx1"/>
                </a:solidFill>
                <a:latin typeface=".VnAvant" panose="020B7200000000000000" pitchFamily="34" charset="0"/>
              </a:rPr>
              <a:t>C</a:t>
            </a:r>
            <a:r>
              <a:rPr lang="en-001" sz="6000" dirty="0">
                <a:solidFill>
                  <a:schemeClr val="tx1"/>
                </a:solidFill>
                <a:latin typeface=".VnAvant" panose="020B7200000000000000" pitchFamily="34" charset="0"/>
              </a:rPr>
              <a:t>¸c </a:t>
            </a:r>
            <a:r>
              <a:rPr lang="en-001" sz="6000" dirty="0" err="1">
                <a:solidFill>
                  <a:schemeClr val="tx1"/>
                </a:solidFill>
                <a:latin typeface=".VnAvant" panose="020B7200000000000000" pitchFamily="34" charset="0"/>
              </a:rPr>
              <a:t>kiÓu</a:t>
            </a:r>
            <a:r>
              <a:rPr lang="en-001" sz="6000" dirty="0">
                <a:solidFill>
                  <a:schemeClr val="tx1"/>
                </a:solidFill>
                <a:latin typeface=".VnAvant" panose="020B7200000000000000" pitchFamily="34" charset="0"/>
              </a:rPr>
              <a:t> ch÷</a:t>
            </a:r>
            <a:r>
              <a:rPr lang="vi-VN" sz="6000" dirty="0">
                <a:solidFill>
                  <a:schemeClr val="tx1"/>
                </a:solidFill>
                <a:latin typeface=".VnAvant" panose="020B7200000000000000" pitchFamily="34" charset="0"/>
              </a:rPr>
              <a:t> </a:t>
            </a:r>
            <a:r>
              <a:rPr lang="en-001" sz="6000" dirty="0">
                <a:solidFill>
                  <a:schemeClr val="tx1"/>
                </a:solidFill>
                <a:latin typeface=".VnAvant" panose="020B7200000000000000" pitchFamily="34" charset="0"/>
              </a:rPr>
              <a:t>ª</a:t>
            </a:r>
            <a:endParaRPr lang="en-US" sz="6000" dirty="0">
              <a:solidFill>
                <a:schemeClr val="tx1"/>
              </a:solidFill>
              <a:latin typeface=".VnAvant" panose="020B7200000000000000" pitchFamily="34" charset="0"/>
            </a:endParaRP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D6978C64-54F8-8306-C515-8AB8B5AE16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0" y="2062163"/>
            <a:ext cx="2247900" cy="470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001" altLang="en-US" sz="30000">
                <a:solidFill>
                  <a:srgbClr val="FF0000"/>
                </a:solidFill>
                <a:latin typeface=".VnAvant" panose="020B7200000000000000" pitchFamily="34" charset="0"/>
              </a:rPr>
              <a:t>£</a:t>
            </a:r>
            <a:endParaRPr lang="en-US" altLang="en-US" sz="3000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E5F22F16-4555-C501-492C-7A99F4C9CB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25975" y="2024063"/>
            <a:ext cx="2684463" cy="470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001" altLang="en-US" sz="30000">
                <a:solidFill>
                  <a:srgbClr val="0070C0"/>
                </a:solidFill>
                <a:latin typeface=".VnAvant" panose="020B7200000000000000" pitchFamily="34" charset="0"/>
              </a:rPr>
              <a:t>ª</a:t>
            </a:r>
            <a:endParaRPr lang="en-US" altLang="en-US" sz="30000">
              <a:solidFill>
                <a:srgbClr val="0070C0"/>
              </a:solidFill>
              <a:latin typeface=".VnAvant" panose="020B7200000000000000" pitchFamily="34" charset="0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2" grpId="0"/>
      <p:bldP spid="2" grpId="1"/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>
            <a:extLst>
              <a:ext uri="{FF2B5EF4-FFF2-40B4-BE49-F238E27FC236}">
                <a16:creationId xmlns:a16="http://schemas.microsoft.com/office/drawing/2014/main" id="{2E265014-0B11-8978-B7E6-B45E12C56EE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13315" name="Content Placeholder 5">
            <a:extLst>
              <a:ext uri="{FF2B5EF4-FFF2-40B4-BE49-F238E27FC236}">
                <a16:creationId xmlns:a16="http://schemas.microsoft.com/office/drawing/2014/main" id="{B98BF085-D418-2211-BB95-65370E5B27A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24400" y="1944688"/>
            <a:ext cx="2743200" cy="4114800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7B70395-AAA5-4985-B46C-D9A1C2CB35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5563" y="0"/>
            <a:ext cx="122475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2F791BC-5E43-408E-23FE-A18251A8D0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6000" y="-379413"/>
            <a:ext cx="5080000" cy="7616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A7D15E7-A1C7-D3DF-F430-C86B0507F0FC}"/>
              </a:ext>
            </a:extLst>
          </p:cNvPr>
          <p:cNvSpPr txBox="1"/>
          <p:nvPr/>
        </p:nvSpPr>
        <p:spPr>
          <a:xfrm>
            <a:off x="2408238" y="196850"/>
            <a:ext cx="6643687" cy="8302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001" sz="4800" dirty="0" err="1">
                <a:solidFill>
                  <a:schemeClr val="tx1"/>
                </a:solidFill>
                <a:latin typeface=".VnAvant" panose="020B7200000000000000" pitchFamily="34" charset="0"/>
              </a:rPr>
              <a:t>Ngåi</a:t>
            </a:r>
            <a:r>
              <a:rPr lang="en-001" sz="4800" dirty="0">
                <a:solidFill>
                  <a:schemeClr val="tx1"/>
                </a:solidFill>
                <a:latin typeface=".VnAvant" panose="020B7200000000000000" pitchFamily="34" charset="0"/>
              </a:rPr>
              <a:t> </a:t>
            </a:r>
            <a:r>
              <a:rPr lang="en-001" sz="4800" dirty="0" err="1">
                <a:solidFill>
                  <a:schemeClr val="tx1"/>
                </a:solidFill>
                <a:latin typeface=".VnAvant" panose="020B7200000000000000" pitchFamily="34" charset="0"/>
              </a:rPr>
              <a:t>häc</a:t>
            </a:r>
            <a:r>
              <a:rPr lang="en-001" sz="4800" dirty="0">
                <a:solidFill>
                  <a:schemeClr val="tx1"/>
                </a:solidFill>
                <a:latin typeface=".VnAvant" panose="020B7200000000000000" pitchFamily="34" charset="0"/>
              </a:rPr>
              <a:t> ®</a:t>
            </a:r>
            <a:r>
              <a:rPr lang="en-001" sz="4800" dirty="0" err="1">
                <a:solidFill>
                  <a:schemeClr val="tx1"/>
                </a:solidFill>
                <a:latin typeface=".VnAvant" panose="020B7200000000000000" pitchFamily="34" charset="0"/>
              </a:rPr>
              <a:t>óng</a:t>
            </a:r>
            <a:r>
              <a:rPr lang="en-001" sz="4800" dirty="0">
                <a:solidFill>
                  <a:schemeClr val="tx1"/>
                </a:solidFill>
                <a:latin typeface=".VnAvant" panose="020B7200000000000000" pitchFamily="34" charset="0"/>
              </a:rPr>
              <a:t> </a:t>
            </a:r>
            <a:r>
              <a:rPr lang="en-001" sz="4800" dirty="0" err="1">
                <a:solidFill>
                  <a:schemeClr val="tx1"/>
                </a:solidFill>
                <a:latin typeface=".VnAvant" panose="020B7200000000000000" pitchFamily="34" charset="0"/>
              </a:rPr>
              <a:t>tu­</a:t>
            </a:r>
            <a:r>
              <a:rPr lang="en-001" sz="4800" dirty="0">
                <a:solidFill>
                  <a:schemeClr val="tx1"/>
                </a:solidFill>
                <a:latin typeface=".VnAvant" panose="020B7200000000000000" pitchFamily="34" charset="0"/>
              </a:rPr>
              <a:t> </a:t>
            </a:r>
            <a:r>
              <a:rPr lang="en-001" sz="4800" dirty="0" err="1">
                <a:solidFill>
                  <a:schemeClr val="tx1"/>
                </a:solidFill>
                <a:latin typeface=".VnAvant" panose="020B7200000000000000" pitchFamily="34" charset="0"/>
              </a:rPr>
              <a:t>th</a:t>
            </a:r>
            <a:r>
              <a:rPr lang="en-001" sz="4800" dirty="0">
                <a:solidFill>
                  <a:schemeClr val="tx1"/>
                </a:solidFill>
                <a:latin typeface=".VnAvant" panose="020B7200000000000000" pitchFamily="34" charset="0"/>
              </a:rPr>
              <a:t>Õ</a:t>
            </a:r>
            <a:endParaRPr lang="en-US" sz="4800" dirty="0">
              <a:solidFill>
                <a:schemeClr val="tx1"/>
              </a:solidFill>
              <a:latin typeface=".VnAvant" panose="020B7200000000000000" pitchFamily="34" charset="0"/>
            </a:endParaRP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6F7EC97-A062-F3EE-F340-93F0076DC0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5600" y="354013"/>
            <a:ext cx="487363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Khối Hình cung 4">
            <a:extLst>
              <a:ext uri="{FF2B5EF4-FFF2-40B4-BE49-F238E27FC236}">
                <a16:creationId xmlns:a16="http://schemas.microsoft.com/office/drawing/2014/main" id="{26A70444-398F-0970-CFAD-F9044F97750E}"/>
              </a:ext>
            </a:extLst>
          </p:cNvPr>
          <p:cNvSpPr/>
          <p:nvPr/>
        </p:nvSpPr>
        <p:spPr>
          <a:xfrm rot="17050099" flipV="1">
            <a:off x="7639844" y="473869"/>
            <a:ext cx="71437" cy="111125"/>
          </a:xfrm>
          <a:prstGeom prst="blockArc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/>
              </a:solidFill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>
            <a:extLst>
              <a:ext uri="{FF2B5EF4-FFF2-40B4-BE49-F238E27FC236}">
                <a16:creationId xmlns:a16="http://schemas.microsoft.com/office/drawing/2014/main" id="{68DCA381-2F9B-F922-413A-CB8D452F8FA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15363" name="Content Placeholder 2">
            <a:extLst>
              <a:ext uri="{FF2B5EF4-FFF2-40B4-BE49-F238E27FC236}">
                <a16:creationId xmlns:a16="http://schemas.microsoft.com/office/drawing/2014/main" id="{C5122990-E010-1FB6-18E6-468C1D72DA31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268C651-AC81-1A25-C946-9E0E53F790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5563" y="0"/>
            <a:ext cx="122475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E51EE13-2C47-DCE1-D738-7806EE3BDCDB}"/>
              </a:ext>
            </a:extLst>
          </p:cNvPr>
          <p:cNvSpPr txBox="1"/>
          <p:nvPr/>
        </p:nvSpPr>
        <p:spPr>
          <a:xfrm>
            <a:off x="2863850" y="185738"/>
            <a:ext cx="5848350" cy="76993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001" sz="4400" dirty="0" err="1">
                <a:solidFill>
                  <a:schemeClr val="tx1"/>
                </a:solidFill>
                <a:latin typeface=".VnAvant" panose="020B7200000000000000" pitchFamily="34" charset="0"/>
              </a:rPr>
              <a:t>CÇm</a:t>
            </a:r>
            <a:r>
              <a:rPr lang="en-001" sz="4400" dirty="0">
                <a:solidFill>
                  <a:schemeClr val="tx1"/>
                </a:solidFill>
                <a:latin typeface=".VnAvant" panose="020B7200000000000000" pitchFamily="34" charset="0"/>
              </a:rPr>
              <a:t> </a:t>
            </a:r>
            <a:r>
              <a:rPr lang="en-001" sz="4400" dirty="0" err="1">
                <a:solidFill>
                  <a:schemeClr val="tx1"/>
                </a:solidFill>
                <a:latin typeface=".VnAvant" panose="020B7200000000000000" pitchFamily="34" charset="0"/>
              </a:rPr>
              <a:t>bót</a:t>
            </a:r>
            <a:r>
              <a:rPr lang="en-001" sz="4400" dirty="0">
                <a:solidFill>
                  <a:schemeClr val="tx1"/>
                </a:solidFill>
                <a:latin typeface=".VnAvant" panose="020B7200000000000000" pitchFamily="34" charset="0"/>
              </a:rPr>
              <a:t> ®</a:t>
            </a:r>
            <a:r>
              <a:rPr lang="en-001" sz="4400" dirty="0" err="1">
                <a:solidFill>
                  <a:schemeClr val="tx1"/>
                </a:solidFill>
                <a:latin typeface=".VnAvant" panose="020B7200000000000000" pitchFamily="34" charset="0"/>
              </a:rPr>
              <a:t>óng</a:t>
            </a:r>
            <a:r>
              <a:rPr lang="en-001" sz="4400" dirty="0">
                <a:solidFill>
                  <a:schemeClr val="tx1"/>
                </a:solidFill>
                <a:latin typeface=".VnAvant" panose="020B7200000000000000" pitchFamily="34" charset="0"/>
              </a:rPr>
              <a:t> </a:t>
            </a:r>
            <a:r>
              <a:rPr lang="en-001" sz="4400" dirty="0" err="1">
                <a:solidFill>
                  <a:schemeClr val="tx1"/>
                </a:solidFill>
                <a:latin typeface=".VnAvant" panose="020B7200000000000000" pitchFamily="34" charset="0"/>
              </a:rPr>
              <a:t>c¸ch</a:t>
            </a:r>
            <a:endParaRPr lang="en-US" sz="4400" dirty="0">
              <a:solidFill>
                <a:schemeClr val="tx1"/>
              </a:solidFill>
              <a:latin typeface=".VnAvant" panose="020B7200000000000000" pitchFamily="34" charset="0"/>
            </a:endParaRPr>
          </a:p>
        </p:txBody>
      </p:sp>
      <p:pic>
        <p:nvPicPr>
          <p:cNvPr id="2" name="Picture 6">
            <a:extLst>
              <a:ext uri="{FF2B5EF4-FFF2-40B4-BE49-F238E27FC236}">
                <a16:creationId xmlns:a16="http://schemas.microsoft.com/office/drawing/2014/main" id="{1C1C6498-C176-0193-9A68-C629F73DBBA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9480" b="35549"/>
          <a:stretch/>
        </p:blipFill>
        <p:spPr>
          <a:xfrm>
            <a:off x="2150562" y="1402080"/>
            <a:ext cx="8430807" cy="4915399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>
            <a:extLst>
              <a:ext uri="{FF2B5EF4-FFF2-40B4-BE49-F238E27FC236}">
                <a16:creationId xmlns:a16="http://schemas.microsoft.com/office/drawing/2014/main" id="{6FC9B1D5-8E07-5249-141F-FF20432BCF6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17411" name="Content Placeholder 2">
            <a:extLst>
              <a:ext uri="{FF2B5EF4-FFF2-40B4-BE49-F238E27FC236}">
                <a16:creationId xmlns:a16="http://schemas.microsoft.com/office/drawing/2014/main" id="{54EF7DEC-35DD-40A3-8467-B270F36ECAF6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DF8260B-00B6-0AE6-A9EF-26EDCDAAE6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5563" y="0"/>
            <a:ext cx="122475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C7289F4-E4B4-0BCF-6A2E-9676AB8B62DF}"/>
              </a:ext>
            </a:extLst>
          </p:cNvPr>
          <p:cNvSpPr txBox="1"/>
          <p:nvPr/>
        </p:nvSpPr>
        <p:spPr>
          <a:xfrm>
            <a:off x="838200" y="1250950"/>
            <a:ext cx="9396413" cy="1014413"/>
          </a:xfrm>
          <a:prstGeom prst="rect">
            <a:avLst/>
          </a:prstGeom>
          <a:solidFill>
            <a:srgbClr val="FFFF99"/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6000" dirty="0">
                <a:solidFill>
                  <a:srgbClr val="257F25"/>
                </a:solidFill>
                <a:latin typeface=".VnAvant" panose="020B7200000000000000" pitchFamily="34" charset="0"/>
              </a:rPr>
              <a:t>H</a:t>
            </a:r>
            <a:r>
              <a:rPr lang="en-001" sz="6000" dirty="0">
                <a:solidFill>
                  <a:srgbClr val="257F25"/>
                </a:solidFill>
                <a:latin typeface=".VnAvant" panose="020B7200000000000000" pitchFamily="34" charset="0"/>
              </a:rPr>
              <a:t>­</a:t>
            </a:r>
            <a:r>
              <a:rPr lang="en-001" sz="6000" dirty="0" err="1">
                <a:solidFill>
                  <a:srgbClr val="257F25"/>
                </a:solidFill>
                <a:latin typeface=".VnAvant" panose="020B7200000000000000" pitchFamily="34" charset="0"/>
              </a:rPr>
              <a:t>uíng</a:t>
            </a:r>
            <a:r>
              <a:rPr lang="en-001" sz="6000" dirty="0">
                <a:solidFill>
                  <a:srgbClr val="257F25"/>
                </a:solidFill>
                <a:latin typeface=".VnAvant" panose="020B7200000000000000" pitchFamily="34" charset="0"/>
              </a:rPr>
              <a:t> </a:t>
            </a:r>
            <a:r>
              <a:rPr lang="en-001" sz="6000" dirty="0" err="1">
                <a:solidFill>
                  <a:srgbClr val="257F25"/>
                </a:solidFill>
                <a:latin typeface=".VnAvant" panose="020B7200000000000000" pitchFamily="34" charset="0"/>
              </a:rPr>
              <a:t>dÉn</a:t>
            </a:r>
            <a:r>
              <a:rPr lang="en-001" sz="6000" dirty="0">
                <a:solidFill>
                  <a:srgbClr val="257F25"/>
                </a:solidFill>
                <a:latin typeface=".VnAvant" panose="020B7200000000000000" pitchFamily="34" charset="0"/>
              </a:rPr>
              <a:t> </a:t>
            </a:r>
            <a:r>
              <a:rPr lang="en-001" sz="6000" dirty="0" err="1">
                <a:solidFill>
                  <a:srgbClr val="257F25"/>
                </a:solidFill>
                <a:latin typeface=".VnAvant" panose="020B7200000000000000" pitchFamily="34" charset="0"/>
              </a:rPr>
              <a:t>tËp</a:t>
            </a:r>
            <a:r>
              <a:rPr lang="en-001" sz="6000" dirty="0">
                <a:solidFill>
                  <a:srgbClr val="257F25"/>
                </a:solidFill>
                <a:latin typeface=".VnAvant" panose="020B7200000000000000" pitchFamily="34" charset="0"/>
              </a:rPr>
              <a:t> t« ch÷</a:t>
            </a:r>
            <a:r>
              <a:rPr lang="vi-VN" sz="6000" dirty="0">
                <a:solidFill>
                  <a:srgbClr val="257F25"/>
                </a:solidFill>
                <a:latin typeface=".VnAvant" panose="020B7200000000000000" pitchFamily="34" charset="0"/>
              </a:rPr>
              <a:t> e</a:t>
            </a:r>
            <a:r>
              <a:rPr lang="en-001" sz="6000" dirty="0">
                <a:solidFill>
                  <a:srgbClr val="257F25"/>
                </a:solidFill>
                <a:latin typeface=".VnAvant" panose="020B7200000000000000" pitchFamily="34" charset="0"/>
              </a:rPr>
              <a:t> </a:t>
            </a:r>
            <a:endParaRPr lang="en-US" sz="6000" dirty="0">
              <a:solidFill>
                <a:srgbClr val="257F25"/>
              </a:solidFill>
              <a:latin typeface=".VnAvant" panose="020B7200000000000000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3E2271F-7FFC-2200-F512-DF8F599894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6300" y="1244600"/>
            <a:ext cx="3502025" cy="4789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EB10E7A-1F9B-1796-7530-6B91F8280F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1398588"/>
            <a:ext cx="487362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Khối Hình cung 9">
            <a:extLst>
              <a:ext uri="{FF2B5EF4-FFF2-40B4-BE49-F238E27FC236}">
                <a16:creationId xmlns:a16="http://schemas.microsoft.com/office/drawing/2014/main" id="{906FF9A7-03B2-D818-A12E-88B938ADA9A1}"/>
              </a:ext>
            </a:extLst>
          </p:cNvPr>
          <p:cNvSpPr/>
          <p:nvPr/>
        </p:nvSpPr>
        <p:spPr>
          <a:xfrm rot="17050099" flipV="1">
            <a:off x="1791494" y="1578769"/>
            <a:ext cx="139700" cy="160338"/>
          </a:xfrm>
          <a:prstGeom prst="blockArc">
            <a:avLst/>
          </a:prstGeom>
          <a:solidFill>
            <a:srgbClr val="257F25"/>
          </a:solidFill>
          <a:ln>
            <a:solidFill>
              <a:srgbClr val="257F25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257F25"/>
              </a:solidFill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>
            <a:extLst>
              <a:ext uri="{FF2B5EF4-FFF2-40B4-BE49-F238E27FC236}">
                <a16:creationId xmlns:a16="http://schemas.microsoft.com/office/drawing/2014/main" id="{A544F6A8-BC83-172D-BA56-49A4D597A16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5" name="HD tô e">
            <a:hlinkClick r:id="" action="ppaction://media"/>
            <a:extLst>
              <a:ext uri="{FF2B5EF4-FFF2-40B4-BE49-F238E27FC236}">
                <a16:creationId xmlns:a16="http://schemas.microsoft.com/office/drawing/2014/main" id="{1FCF12D0-9A34-E801-AB70-0620DE81828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25675" y="1825625"/>
            <a:ext cx="7740650" cy="4351338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CBA4369-4965-5A4A-5ED7-DE7C0CE9D7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5563" y="0"/>
            <a:ext cx="122475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Tập tô e">
            <a:hlinkClick r:id="" action="ppaction://media"/>
            <a:extLst>
              <a:ext uri="{FF2B5EF4-FFF2-40B4-BE49-F238E27FC236}">
                <a16:creationId xmlns:a16="http://schemas.microsoft.com/office/drawing/2014/main" id="{874F7FF1-AA4A-4DB2-452E-29DE6C294108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55563" y="0"/>
            <a:ext cx="12247563" cy="68580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160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2004 (4th edition)"/>
  <p:tag name="ISPRING_ULTRA_SCORM_COURSE_ID" val="B6931FA9-5AEC-4365-8320-1C2A9EA8E73A"/>
  <p:tag name="ISPRING_CMI5_LAUNCH_METHOD" val="any window"/>
  <p:tag name="ISPRING_SCORM_ENDPOINT" val="&lt;endpoint&gt;&lt;enable&gt;0&lt;/enable&gt;&lt;lrs&gt;https://&lt;/lrs&gt;&lt;auth&gt;0&lt;/auth&gt;&lt;login&gt;&lt;/login&gt;&lt;password&gt;&lt;/password&gt;&lt;key&gt;&lt;/key&gt;&lt;name&gt;&lt;/name&gt;&lt;email&gt;&lt;/email&gt;&lt;/endpoint&gt;&#10;"/>
  <p:tag name="ISPRINGCLOUDFOLDERID" val="1"/>
  <p:tag name="ISPRINGONLINEFOLDERID" val="1"/>
  <p:tag name="ISPRING_OUTPUT_FOLDER" val="[[&quot;p\uFFFD\uFFFD\uFFFD{FC57C760-E058-4C8F-B1AD-A1153F0FE51C}&quot;,&quot;D:\\Elearning-Tap to E, Ê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}}"/>
  <p:tag name="ISPRING_SCORM_RATE_SLIDES" val="0"/>
  <p:tag name="ISPRING_SCORM_RATE_QUIZZES" val="0"/>
  <p:tag name="ISPRING_SCORM_PASSING_SCORE" val="0.000000"/>
  <p:tag name="ISPRING_CURRENT_PLAYER_ID" val="universal"/>
  <p:tag name="ISPRING_PRESENTATION_TITLE" val="GA TẬP TÔ E, Ê"/>
  <p:tag name="ISPRING_FIRST_PUBLISH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2FB444E-2999-48B5-BEF5-61B25ED39552}:29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A403D3C-9065-4845-9A94-9E78D202707B}:28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858D5E4-DD38-4CB9-83FD-53CA41796522}:25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152B6B0-65F3-4000-A0D0-CA9CC2E3BB04}:29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4DA90A7-EB47-4856-B87F-6C25D5E3DAD9}:30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3B6148D-0209-450B-8A90-1ADE43D03D7C}:30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BCC176A-1DEF-463A-A7B0-BEE54ECF8765}:299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C0DA901-782D-46AE-9C44-554C041D04B4}:298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C3F3B63-F5CC-4989-8E9C-3E6670D795C9}:295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289</TotalTime>
  <Words>134</Words>
  <Application>Microsoft Office PowerPoint</Application>
  <PresentationFormat>Màn hình rộng</PresentationFormat>
  <Paragraphs>42</Paragraphs>
  <Slides>12</Slides>
  <Notes>9</Notes>
  <HiddenSlides>0</HiddenSlides>
  <MMClips>2</MMClips>
  <ScaleCrop>false</ScaleCrop>
  <HeadingPairs>
    <vt:vector size="6" baseType="variant">
      <vt:variant>
        <vt:lpstr>Phông được Dùng</vt:lpstr>
      </vt:variant>
      <vt:variant>
        <vt:i4>5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12</vt:i4>
      </vt:variant>
    </vt:vector>
  </HeadingPairs>
  <TitlesOfParts>
    <vt:vector size="18" baseType="lpstr">
      <vt:lpstr>Calibri</vt:lpstr>
      <vt:lpstr>Arial</vt:lpstr>
      <vt:lpstr>Calibri Light</vt:lpstr>
      <vt:lpstr>Times New Roman</vt:lpstr>
      <vt:lpstr>.VnAvant</vt:lpstr>
      <vt:lpstr>1_Office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GA TẬP TÔ E, Ê</dc:title>
  <dc:creator>Admin</dc:creator>
  <cp:lastModifiedBy>Dung My</cp:lastModifiedBy>
  <cp:revision>91</cp:revision>
  <dcterms:created xsi:type="dcterms:W3CDTF">2021-11-24T17:37:29Z</dcterms:created>
  <dcterms:modified xsi:type="dcterms:W3CDTF">2022-11-15T16:57:29Z</dcterms:modified>
</cp:coreProperties>
</file>