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9FC"/>
    <a:srgbClr val="A7D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8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7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0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2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2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084FC-E20E-416D-82D7-8A6EC2AA4E7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A3CD-C509-4BED-80A5-DE785E20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2" descr="Hình nền PowerPoint mầm non đẹp - vietnamtravel24h - vietnamtravel24h.n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781" y1="74630" x2="98854" y2="83889"/>
                          <a14:foregroundMark x1="2552" y1="81759" x2="64844" y2="95741"/>
                          <a14:foregroundMark x1="1719" y1="97407" x2="19375" y2="56944"/>
                          <a14:foregroundMark x1="11615" y1="93519" x2="43542" y2="96574"/>
                          <a14:foregroundMark x1="42708" y1="83611" x2="99896" y2="94815"/>
                          <a14:foregroundMark x1="69531" y1="93333" x2="86250" y2="97222"/>
                          <a14:foregroundMark x1="78021" y1="97593" x2="84688" y2="99167"/>
                          <a14:foregroundMark x1="79219" y1="75926" x2="87448" y2="73519"/>
                          <a14:foregroundMark x1="80104" y1="77222" x2="86719" y2="78056"/>
                          <a14:foregroundMark x1="60625" y1="4074" x2="96875" y2="1944"/>
                          <a14:foregroundMark x1="16354" y1="10278" x2="20938" y2="22778"/>
                          <a14:foregroundMark x1="23229" y1="6481" x2="12083" y2="20463"/>
                          <a14:foregroundMark x1="12448" y1="9074" x2="16563" y2="23889"/>
                          <a14:foregroundMark x1="24323" y1="10741" x2="23229" y2="24259"/>
                          <a14:backgroundMark x1="55781" y1="13981" x2="56354" y2="17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A7D5FE"/>
            </a:solidFill>
            <a:ln>
              <a:solidFill>
                <a:srgbClr val="8BC9FC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4008553" y="91183"/>
              <a:ext cx="3937819" cy="942162"/>
            </a:xfrm>
            <a:prstGeom prst="rect">
              <a:avLst/>
            </a:prstGeom>
            <a:solidFill>
              <a:srgbClr val="8BC9FC"/>
            </a:solidFill>
            <a:ln>
              <a:solidFill>
                <a:srgbClr val="8BC9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4" y="1463419"/>
            <a:ext cx="2285999" cy="19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3402" y="91183"/>
            <a:ext cx="6080163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885950" algn="l"/>
              </a:tabLst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ỦY BAN NHÂN DÂN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QUẬN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LONG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BIÊN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885950" algn="l"/>
              </a:tabLst>
              <a:defRPr/>
            </a:pPr>
            <a:r>
              <a:rPr lang="vi-VN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TRƯỜNG MẦM NON LONG BIÊN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8859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------------***-------------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5384" y="3624627"/>
            <a:ext cx="7696200" cy="191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GIÁO ÁN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: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KHÁM PHÁ MTXQ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</a:t>
            </a: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Đề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tài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</a:t>
            </a: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: Khám phá “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Một số kiểu nhà”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17700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Lứa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tuổi 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4 - 5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tuổi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17700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145088" algn="l"/>
              </a:tabLst>
              <a:defRPr/>
            </a:pP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Người thực hiện: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Nguyễn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Vân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Anh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D56A4-6CC8-4EF4-8DCA-B2FA8B660248}"/>
              </a:ext>
            </a:extLst>
          </p:cNvPr>
          <p:cNvSpPr txBox="1"/>
          <p:nvPr/>
        </p:nvSpPr>
        <p:spPr>
          <a:xfrm>
            <a:off x="4432572" y="5967412"/>
            <a:ext cx="308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Nha-cua-toi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533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2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0000+ Background đẹp chất lượng cao, tải miễn phí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0399" y="2142386"/>
            <a:ext cx="9027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THÚC:</a:t>
            </a:r>
            <a:r>
              <a:rPr kumimoji="0" lang="vi-VN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vi-VN" sz="5400" b="1" noProof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HÁT: “ TỔ ẤM GIA ĐÌNH ”</a:t>
            </a:r>
          </a:p>
        </p:txBody>
      </p:sp>
      <p:pic>
        <p:nvPicPr>
          <p:cNvPr id="5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58" y="228733"/>
            <a:ext cx="1097034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1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ổng hợp hình ảnh cảm ơn đẹp nhất | Thank you wallpaper, Thank u cards,  Thank you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58" y="228733"/>
            <a:ext cx="1097034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9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0000+ Background đẹp chất lượng cao, tải miễn phí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6400" y="2032000"/>
            <a:ext cx="772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</a:rPr>
              <a:t>HOẠT ĐỘNG 1: </a:t>
            </a:r>
          </a:p>
          <a:p>
            <a:pPr algn="ctr"/>
            <a:r>
              <a:rPr lang="vi-VN" sz="5400" b="1" dirty="0" smtClean="0">
                <a:solidFill>
                  <a:srgbClr val="002060"/>
                </a:solidFill>
              </a:rPr>
              <a:t>GÂY HỨNG THÚ:</a:t>
            </a:r>
          </a:p>
          <a:p>
            <a:pPr algn="ctr"/>
            <a:r>
              <a:rPr lang="vi-VN" sz="5400" b="1" dirty="0" smtClean="0">
                <a:solidFill>
                  <a:srgbClr val="002060"/>
                </a:solidFill>
              </a:rPr>
              <a:t>HÁT: “NHÀ CỦA TÔI”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7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58" y="228733"/>
            <a:ext cx="1097034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1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0000+ Background đẹp chất lượng cao, tải miễn phí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343" y="1619872"/>
            <a:ext cx="11576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 PHÁP TỔ CHỨC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KHÁM PHÁ: “ MỘT SỐ KIỂU NHÀ”</a:t>
            </a:r>
            <a:endParaRPr kumimoji="0" 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58" y="228733"/>
            <a:ext cx="1097034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8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to je 16 nejhorších učitelských hlášek, které dokázaly vždy naštvat  každého studenta! Pamatujete si je? | Woman Tisc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882"/>
            <a:ext cx="12192001" cy="688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hà bảo hành Ngôi Nhà thiết bị hợp đồng Thuê nhà - Nhà png tải về - Miễn  phí trong suốt Tài Sản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222" y1="36786" x2="77889" y2="74881"/>
                        <a14:foregroundMark x1="69778" y1="35000" x2="36778" y2="76429"/>
                        <a14:foregroundMark x1="41222" y1="73095" x2="63222" y2="71310"/>
                        <a14:backgroundMark x1="75444" y1="33690" x2="76444" y2="45476"/>
                        <a14:backgroundMark x1="78556" y1="53929" x2="79778" y2="76786"/>
                        <a14:backgroundMark x1="27000" y1="66786" x2="28444" y2="67976"/>
                        <a14:backgroundMark x1="27667" y1="72143" x2="27444" y2="72619"/>
                        <a14:backgroundMark x1="46778" y1="34524" x2="46778" y2="37738"/>
                        <a14:backgroundMark x1="20667" y1="65000" x2="21667" y2="65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25941" r="18520" b="18588"/>
          <a:stretch/>
        </p:blipFill>
        <p:spPr bwMode="auto">
          <a:xfrm>
            <a:off x="2772228" y="595087"/>
            <a:ext cx="3831772" cy="30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285" y="3902565"/>
            <a:ext cx="687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b="1" dirty="0" smtClean="0">
                <a:solidFill>
                  <a:schemeClr val="bg1"/>
                </a:solidFill>
              </a:rPr>
              <a:t>Ngôi nhà này có những đặc điểm gì?</a:t>
            </a:r>
          </a:p>
          <a:p>
            <a:pPr marL="285750" indent="-285750">
              <a:buFontTx/>
              <a:buChar char="-"/>
            </a:pPr>
            <a:r>
              <a:rPr lang="vi-VN" b="1" dirty="0" smtClean="0">
                <a:solidFill>
                  <a:schemeClr val="bg1"/>
                </a:solidFill>
              </a:rPr>
              <a:t> Tên gọi chung của những kiểu nhà này là gì?</a:t>
            </a:r>
          </a:p>
          <a:p>
            <a:pPr marL="347663" indent="-347663"/>
            <a:r>
              <a:rPr lang="vi-VN" b="1" dirty="0" smtClean="0">
                <a:solidFill>
                  <a:schemeClr val="bg1"/>
                </a:solidFill>
              </a:rPr>
              <a:t>-   Theo các con đoán thì ngôi nhà này được xây bằng nguyễn vật liệu gì?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00" y="934392"/>
            <a:ext cx="214811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 smtClean="0"/>
              <a:t>Nhà cấp 4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604000" y="1522926"/>
            <a:ext cx="841829" cy="100148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58" y="228733"/>
            <a:ext cx="1097034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7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to je 16 nejhorších učitelských hlášek, které dokázaly vždy naštvat  každého studenta! Pamatujete si je? | Woman Tisc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882"/>
            <a:ext cx="12192001" cy="688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285" y="3902565"/>
            <a:ext cx="6879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Còn ngôi nhà này có những đặc điểm gì?</a:t>
            </a:r>
          </a:p>
          <a:p>
            <a:pPr marL="347663" marR="0" lvl="0" indent="-347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Đây là một tòa nhà rất lớn và có nhiều gia đình ở 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Các con thấy những ngôi nhà này ở đâu</a:t>
            </a: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- Làm thế nào để lên được các tầng cao nhỉ?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Các con đoán xem những ngôi nhà này được xây dựng bằng những nguyên liệu gì?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5943" y="1046012"/>
            <a:ext cx="2467431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 chung cư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270172" y="1709833"/>
            <a:ext cx="841829" cy="100148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46" name="Picture 2" descr="办公大楼素材图片免费下载_高清卡通手绘psd_千库网(图片编号13413292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15" t="10141" r="9910" b="13969"/>
          <a:stretch/>
        </p:blipFill>
        <p:spPr bwMode="auto">
          <a:xfrm>
            <a:off x="2518228" y="234664"/>
            <a:ext cx="3628572" cy="38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58" y="228733"/>
            <a:ext cx="1097034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4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acher and children boyand girl with ba... | Free Vector #Fr… | Background  for powerpoint presentation, Teacher classroom decorations, Powerpoint  backgroun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96"/>
            <a:ext cx="12192001" cy="68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3885" y="2562796"/>
            <a:ext cx="77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0070C0"/>
                </a:solidFill>
              </a:rPr>
              <a:t>So sánh: Nhà chung cư và nhà cấp 4 có gì giống và khác nhau?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Nhà bảo hành Ngôi Nhà thiết bị hợp đồng Thuê nhà - Nhà png tải về - Miễn  phí trong suốt Tài Sản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222" y1="36786" x2="77889" y2="74881"/>
                        <a14:foregroundMark x1="69778" y1="35000" x2="36778" y2="76429"/>
                        <a14:foregroundMark x1="41222" y1="73095" x2="63222" y2="71310"/>
                        <a14:backgroundMark x1="75444" y1="33690" x2="76444" y2="45476"/>
                        <a14:backgroundMark x1="78556" y1="53929" x2="79778" y2="76786"/>
                        <a14:backgroundMark x1="27000" y1="66786" x2="28444" y2="67976"/>
                        <a14:backgroundMark x1="27667" y1="72143" x2="27444" y2="72619"/>
                        <a14:backgroundMark x1="46778" y1="34524" x2="46778" y2="37738"/>
                        <a14:backgroundMark x1="20667" y1="65000" x2="21667" y2="65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25941" r="18520" b="18588"/>
          <a:stretch/>
        </p:blipFill>
        <p:spPr bwMode="auto">
          <a:xfrm>
            <a:off x="798284" y="3435898"/>
            <a:ext cx="3135087" cy="24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办公大楼素材图片免费下载_高清卡通手绘psd_千库网(图片编号13413292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15" t="10141" r="9910" b="13969"/>
          <a:stretch/>
        </p:blipFill>
        <p:spPr bwMode="auto">
          <a:xfrm>
            <a:off x="5021943" y="2743200"/>
            <a:ext cx="3628572" cy="35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58" y="228733"/>
            <a:ext cx="1097034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6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acher and children boyand girl with ba... | Free Vector #Fr… | Background  for powerpoint presentation, Teacher classroom decorations, Powerpoint  backgroun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96"/>
            <a:ext cx="12192001" cy="68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1770" y="2743201"/>
            <a:ext cx="75038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* Giáo dục:</a:t>
            </a:r>
          </a:p>
          <a:p>
            <a:r>
              <a:rPr lang="vi-VN" sz="2000" b="1" dirty="0" smtClean="0"/>
              <a:t> </a:t>
            </a:r>
            <a:r>
              <a:rPr lang="vi-VN" sz="2400" b="1" dirty="0" smtClean="0">
                <a:solidFill>
                  <a:srgbClr val="0070C0"/>
                </a:solidFill>
              </a:rPr>
              <a:t>- Khi chúng mình ở trong những ngôi nhà như vậy chúng mình sẽ làm gì để cho ngôi nhà thêm đẹp?</a:t>
            </a:r>
          </a:p>
          <a:p>
            <a:r>
              <a:rPr lang="vi-VN" sz="2400" b="1" dirty="0" smtClean="0">
                <a:solidFill>
                  <a:srgbClr val="C00000"/>
                </a:solidFill>
              </a:rPr>
              <a:t>=&gt;</a:t>
            </a:r>
            <a:r>
              <a:rPr lang="vi-VN" sz="2400" b="1" dirty="0" smtClean="0">
                <a:solidFill>
                  <a:srgbClr val="C00000"/>
                </a:solidFill>
              </a:rPr>
              <a:t> Giữ gìn vệ sinh cất dọn đồ chơi, thường xuyên quét dọn nhà cửa.</a:t>
            </a:r>
            <a:endParaRPr lang="vi-VN" sz="2400" b="1" dirty="0" smtClean="0">
              <a:solidFill>
                <a:srgbClr val="0070C0"/>
              </a:solidFill>
            </a:endParaRPr>
          </a:p>
          <a:p>
            <a:r>
              <a:rPr lang="vi-VN" dirty="0"/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58" y="228733"/>
            <a:ext cx="1097034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1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to je 16 nejhorších učitelských hlášek, které dokázaly vždy naštvat  každého studenta! Pamatujete si je? | Woman Tisc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82"/>
            <a:ext cx="12192001" cy="688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5714" y="885371"/>
            <a:ext cx="821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* Mở rộng: Ngoài những kiểu nhà mà các con vừa được tìm hiểu còn có một số kiểu nhà khác nữa như: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Bài : Nhà rông ở Tây Nguyên - Tập đọc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1886857"/>
            <a:ext cx="2540000" cy="30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5028" y="5011447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</a:rPr>
              <a:t>Nhà rông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Đặc điểm nhà sàn người Thái Mai Châu | by Nguyen Hoen | 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15" y="1886857"/>
            <a:ext cx="2919186" cy="301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1142" y="5026001"/>
            <a:ext cx="198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</a:rPr>
              <a:t>Nhà sàn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174" name="Picture 6" descr="Tư vấn thiết kế nhà lô hiện đại có tầng lử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/>
          <a:stretch/>
        </p:blipFill>
        <p:spPr bwMode="auto">
          <a:xfrm>
            <a:off x="6355445" y="1905648"/>
            <a:ext cx="2396671" cy="301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9551" y="5063583"/>
            <a:ext cx="198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</a:rPr>
              <a:t>Nhà tầng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58" y="228733"/>
            <a:ext cx="1097034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3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powerpoint mầm non - Hà Nội Spirit Of 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3657" y="2336800"/>
            <a:ext cx="10058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</a:rPr>
              <a:t>TRÒ CHƠI: </a:t>
            </a:r>
          </a:p>
          <a:p>
            <a:pPr algn="ctr"/>
            <a:r>
              <a:rPr lang="vi-VN" sz="6000" b="1" dirty="0" smtClean="0">
                <a:solidFill>
                  <a:srgbClr val="FF0000"/>
                </a:solidFill>
              </a:rPr>
              <a:t>“TẠO CÁC NGÔI NHÀ BẰNG TĂM BÔNG”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58" y="228733"/>
            <a:ext cx="1097034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314</Words>
  <Application>Microsoft Office PowerPoint</Application>
  <PresentationFormat>Widescreen</PresentationFormat>
  <Paragraphs>38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126 Xuan 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2022-11-22T12:50:08Z</dcterms:created>
  <dcterms:modified xsi:type="dcterms:W3CDTF">2022-11-22T14:44:24Z</dcterms:modified>
</cp:coreProperties>
</file>