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858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44B6B-A881-4723-A2CB-C62145AFEFAA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1B633-0170-4C01-B24B-6A3708DC9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154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44B6B-A881-4723-A2CB-C62145AFEFAA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1B633-0170-4C01-B24B-6A3708DC9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188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44B6B-A881-4723-A2CB-C62145AFEFAA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1B633-0170-4C01-B24B-6A3708DC9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231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44B6B-A881-4723-A2CB-C62145AFEFAA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1B633-0170-4C01-B24B-6A3708DC9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636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44B6B-A881-4723-A2CB-C62145AFEFAA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1B633-0170-4C01-B24B-6A3708DC9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508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44B6B-A881-4723-A2CB-C62145AFEFAA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1B633-0170-4C01-B24B-6A3708DC9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452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44B6B-A881-4723-A2CB-C62145AFEFAA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1B633-0170-4C01-B24B-6A3708DC9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581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44B6B-A881-4723-A2CB-C62145AFEFAA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1B633-0170-4C01-B24B-6A3708DC9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075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44B6B-A881-4723-A2CB-C62145AFEFAA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1B633-0170-4C01-B24B-6A3708DC9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434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44B6B-A881-4723-A2CB-C62145AFEFAA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1B633-0170-4C01-B24B-6A3708DC9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109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44B6B-A881-4723-A2CB-C62145AFEFAA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1B633-0170-4C01-B24B-6A3708DC9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558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244B6B-A881-4723-A2CB-C62145AFEFAA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E1B633-0170-4C01-B24B-6A3708DC9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731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fif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fif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f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fi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fif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fif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59632" y="1124744"/>
            <a:ext cx="6192688" cy="769441"/>
          </a:xfrm>
          <a:prstGeom prst="rect">
            <a:avLst/>
          </a:prstGeom>
          <a:noFill/>
        </p:spPr>
        <p:txBody>
          <a:bodyPr wrap="square" rtlCol="0">
            <a:prstTxWarp prst="textChevronInverted">
              <a:avLst/>
            </a:prstTxWarp>
            <a:spAutoFit/>
          </a:bodyPr>
          <a:lstStyle/>
          <a:p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giảng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điệntử</a:t>
            </a:r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79712" y="2852936"/>
            <a:ext cx="511256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Lĩnh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vực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thức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quen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toán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Tách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6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nhau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5-6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tuổi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GV: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Dương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Thuý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Hằng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1932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4" y="1772817"/>
            <a:ext cx="1224136" cy="18002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9886" y="1801595"/>
            <a:ext cx="1224136" cy="18002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3257" y="1769338"/>
            <a:ext cx="1224136" cy="18002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7039" y="1782628"/>
            <a:ext cx="1224136" cy="18002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8651" y="1801595"/>
            <a:ext cx="1224136" cy="18002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9637" y="1811406"/>
            <a:ext cx="1224136" cy="1800200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8063435" y="1799604"/>
            <a:ext cx="973062" cy="172727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0"/>
              <a:t>6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8331982" y="4221088"/>
            <a:ext cx="666374" cy="158325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0"/>
              <a:t>3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707904" y="4221088"/>
            <a:ext cx="666996" cy="172727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0"/>
              <a:t>3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2573257" y="3582828"/>
            <a:ext cx="1468145" cy="49424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4137039" y="3569538"/>
            <a:ext cx="4194943" cy="50753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ounded Rectangle 16"/>
          <p:cNvSpPr/>
          <p:nvPr/>
        </p:nvSpPr>
        <p:spPr>
          <a:xfrm>
            <a:off x="9756576" y="2855716"/>
            <a:ext cx="973062" cy="172727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1792779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4.81481E-6 L -0.00122 0.3412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" y="1706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1.48148E-6 L -0.00382 0.33333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1" y="16667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1.85185E-6 L 0.00017 0.33125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5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34 0.02477 L 0.02014 0.31875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81" y="14699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78 0.02199 L 0.00399 0.31759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0" y="14769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26 0.01019 L -0.00277 0.3162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153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4.16185E-6 L -0.00122 -0.08924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" y="-4462"/>
                                    </p:animMotion>
                                  </p:childTnLst>
                                </p:cTn>
                              </p:par>
                              <p:par>
                                <p:cTn id="62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3.98844E-6 L -0.00868 -0.09249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4" y="-4624"/>
                                    </p:animMotion>
                                  </p:childTnLst>
                                </p:cTn>
                              </p:par>
                              <p:par>
                                <p:cTn id="64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1.7341E-6 L -0.00573 -0.07815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5" y="-3908"/>
                                    </p:animMotion>
                                  </p:childTnLst>
                                </p:cTn>
                              </p:par>
                              <p:par>
                                <p:cTn id="66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1.44509E-6 L -0.01146 -0.08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73" y="-4000"/>
                                    </p:animMotion>
                                  </p:childTnLst>
                                </p:cTn>
                              </p:par>
                              <p:par>
                                <p:cTn id="68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3.98844E-6 L -0.01858 -0.07237 " pathEditMode="relative" rAng="0" ptsTypes="AA">
                                      <p:cBhvr>
                                        <p:cTn id="6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38" y="-3630"/>
                                    </p:animMotion>
                                  </p:childTnLst>
                                </p:cTn>
                              </p:par>
                              <p:par>
                                <p:cTn id="70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3.2948E-6 L -0.01806 -0.07375 " pathEditMode="relative" rAng="0" ptsTypes="AA">
                                      <p:cBhvr>
                                        <p:cTn id="7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03" y="-36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6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4.10405E-6 L -0.17917 -0.22057 " pathEditMode="relative" rAng="0" ptsTypes="AA">
                                      <p:cBhvr>
                                        <p:cTn id="8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958" y="-110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9" grpId="1" animBg="1"/>
      <p:bldP spid="10" grpId="0" animBg="1"/>
      <p:bldP spid="10" grpId="1" animBg="1"/>
      <p:bldP spid="17" grpId="0" animBg="1"/>
      <p:bldP spid="17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3275856" y="1124744"/>
            <a:ext cx="2952328" cy="295232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9432" y="1817796"/>
            <a:ext cx="432048" cy="57606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5996" y="1276400"/>
            <a:ext cx="432048" cy="57606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9432" y="2813007"/>
            <a:ext cx="432048" cy="57606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1210" y="1817796"/>
            <a:ext cx="432048" cy="57606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1210" y="2893755"/>
            <a:ext cx="432048" cy="57606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5996" y="3356992"/>
            <a:ext cx="432048" cy="576064"/>
          </a:xfrm>
          <a:prstGeom prst="rect">
            <a:avLst/>
          </a:prstGeom>
        </p:spPr>
      </p:pic>
      <p:sp>
        <p:nvSpPr>
          <p:cNvPr id="9" name="Rounded Rectangle 8"/>
          <p:cNvSpPr/>
          <p:nvPr/>
        </p:nvSpPr>
        <p:spPr>
          <a:xfrm>
            <a:off x="4355976" y="2276872"/>
            <a:ext cx="914400" cy="9144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/>
              <a:t>6</a:t>
            </a:r>
          </a:p>
        </p:txBody>
      </p:sp>
      <p:sp>
        <p:nvSpPr>
          <p:cNvPr id="11" name="Right Brace 10"/>
          <p:cNvSpPr/>
          <p:nvPr/>
        </p:nvSpPr>
        <p:spPr>
          <a:xfrm>
            <a:off x="2627784" y="1628800"/>
            <a:ext cx="648072" cy="2016224"/>
          </a:xfrm>
          <a:prstGeom prst="rightBrac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Left Brace 11"/>
          <p:cNvSpPr/>
          <p:nvPr/>
        </p:nvSpPr>
        <p:spPr>
          <a:xfrm>
            <a:off x="6228184" y="1628800"/>
            <a:ext cx="576064" cy="2160240"/>
          </a:xfrm>
          <a:prstGeom prst="leftBrac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Smiley Face 14"/>
          <p:cNvSpPr/>
          <p:nvPr/>
        </p:nvSpPr>
        <p:spPr>
          <a:xfrm>
            <a:off x="1972575" y="3191272"/>
            <a:ext cx="720080" cy="829428"/>
          </a:xfrm>
          <a:prstGeom prst="smileyFac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16" name="Smiley Face 15"/>
          <p:cNvSpPr/>
          <p:nvPr/>
        </p:nvSpPr>
        <p:spPr>
          <a:xfrm>
            <a:off x="6804248" y="1214086"/>
            <a:ext cx="720080" cy="829428"/>
          </a:xfrm>
          <a:prstGeom prst="smileyFac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17" name="Smiley Face 16"/>
          <p:cNvSpPr/>
          <p:nvPr/>
        </p:nvSpPr>
        <p:spPr>
          <a:xfrm>
            <a:off x="6838675" y="3356992"/>
            <a:ext cx="720080" cy="829428"/>
          </a:xfrm>
          <a:prstGeom prst="smileyFac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18" name="Right Brace 17"/>
          <p:cNvSpPr/>
          <p:nvPr/>
        </p:nvSpPr>
        <p:spPr>
          <a:xfrm rot="16200000">
            <a:off x="4228490" y="3337517"/>
            <a:ext cx="1047062" cy="2592289"/>
          </a:xfrm>
          <a:prstGeom prst="rightBrac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Smiley Face 18"/>
          <p:cNvSpPr/>
          <p:nvPr/>
        </p:nvSpPr>
        <p:spPr>
          <a:xfrm>
            <a:off x="3095836" y="5157193"/>
            <a:ext cx="720080" cy="829428"/>
          </a:xfrm>
          <a:prstGeom prst="smileyFac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20" name="Smiley Face 19"/>
          <p:cNvSpPr/>
          <p:nvPr/>
        </p:nvSpPr>
        <p:spPr>
          <a:xfrm>
            <a:off x="5688126" y="5157192"/>
            <a:ext cx="720080" cy="829427"/>
          </a:xfrm>
          <a:prstGeom prst="smileyFac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14" name="Smiley Face 13"/>
          <p:cNvSpPr/>
          <p:nvPr/>
        </p:nvSpPr>
        <p:spPr>
          <a:xfrm>
            <a:off x="1972575" y="1156226"/>
            <a:ext cx="720080" cy="829428"/>
          </a:xfrm>
          <a:prstGeom prst="smileyFac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25" name="Smiley Face 24"/>
          <p:cNvSpPr/>
          <p:nvPr/>
        </p:nvSpPr>
        <p:spPr>
          <a:xfrm>
            <a:off x="1987855" y="1156225"/>
            <a:ext cx="720080" cy="887288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Smiley Face 25"/>
          <p:cNvSpPr/>
          <p:nvPr/>
        </p:nvSpPr>
        <p:spPr>
          <a:xfrm>
            <a:off x="1972575" y="3191272"/>
            <a:ext cx="720080" cy="829428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Smiley Face 26"/>
          <p:cNvSpPr/>
          <p:nvPr/>
        </p:nvSpPr>
        <p:spPr>
          <a:xfrm>
            <a:off x="3095836" y="5157193"/>
            <a:ext cx="720080" cy="829428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Smiley Face 27"/>
          <p:cNvSpPr/>
          <p:nvPr/>
        </p:nvSpPr>
        <p:spPr>
          <a:xfrm>
            <a:off x="5688126" y="5157193"/>
            <a:ext cx="720080" cy="829426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Smiley Face 28"/>
          <p:cNvSpPr/>
          <p:nvPr/>
        </p:nvSpPr>
        <p:spPr>
          <a:xfrm>
            <a:off x="6821461" y="1245242"/>
            <a:ext cx="685653" cy="798271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Smiley Face 29"/>
          <p:cNvSpPr/>
          <p:nvPr/>
        </p:nvSpPr>
        <p:spPr>
          <a:xfrm>
            <a:off x="6838675" y="3356992"/>
            <a:ext cx="720080" cy="829428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108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2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8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39552" y="980728"/>
            <a:ext cx="770485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endParaRPr lang="en-US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TC1: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Ghép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6.</a:t>
            </a:r>
            <a:endParaRPr lang="en-US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TC2: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endParaRPr lang="en-US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9359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79712" y="620688"/>
            <a:ext cx="5544616" cy="70788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prstTxWarp prst="textChevronInverted">
              <a:avLst/>
            </a:prstTxWarp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r>
              <a:rPr lang="en-US" sz="4000" b="1" spc="15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3.  KẾT THÚC</a:t>
            </a:r>
          </a:p>
        </p:txBody>
      </p:sp>
    </p:spTree>
    <p:extLst>
      <p:ext uri="{BB962C8B-B14F-4D97-AF65-F5344CB8AC3E}">
        <p14:creationId xmlns:p14="http://schemas.microsoft.com/office/powerpoint/2010/main" val="4164181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83768" y="836712"/>
            <a:ext cx="4752528" cy="769441"/>
          </a:xfrm>
          <a:prstGeom prst="rect">
            <a:avLst/>
          </a:prstGeom>
          <a:noFill/>
        </p:spPr>
        <p:txBody>
          <a:bodyPr wrap="square" rtlCol="0">
            <a:prstTxWarp prst="textChevron">
              <a:avLst/>
            </a:prstTxWarp>
            <a:spAutoFit/>
          </a:bodyPr>
          <a:lstStyle/>
          <a:p>
            <a:r>
              <a:rPr lang="en-US" sz="440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1. Ổn định tổ chức</a:t>
            </a:r>
          </a:p>
        </p:txBody>
      </p:sp>
    </p:spTree>
    <p:extLst>
      <p:ext uri="{BB962C8B-B14F-4D97-AF65-F5344CB8AC3E}">
        <p14:creationId xmlns:p14="http://schemas.microsoft.com/office/powerpoint/2010/main" val="3197426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31063" y="1143808"/>
            <a:ext cx="8064896" cy="769441"/>
          </a:xfrm>
          <a:prstGeom prst="rect">
            <a:avLst/>
          </a:prstGeom>
          <a:noFill/>
        </p:spPr>
        <p:txBody>
          <a:bodyPr wrap="square" rtlCol="0">
            <a:prstTxWarp prst="textDoubleWave1">
              <a:avLst/>
            </a:prstTxWarp>
            <a:spAutoFit/>
          </a:bodyPr>
          <a:lstStyle/>
          <a:p>
            <a:r>
              <a:rPr lang="en-US" sz="44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2. Phương pháp hình thức tổ chức</a:t>
            </a:r>
          </a:p>
        </p:txBody>
      </p:sp>
    </p:spTree>
    <p:extLst>
      <p:ext uri="{BB962C8B-B14F-4D97-AF65-F5344CB8AC3E}">
        <p14:creationId xmlns:p14="http://schemas.microsoft.com/office/powerpoint/2010/main" val="653257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404664"/>
            <a:ext cx="9144000" cy="707886"/>
          </a:xfrm>
          <a:prstGeom prst="rect">
            <a:avLst/>
          </a:prstGeom>
          <a:noFill/>
        </p:spPr>
        <p:txBody>
          <a:bodyPr wrap="square" rtlCol="0">
            <a:prstTxWarp prst="textStop">
              <a:avLst/>
            </a:prstTxWarp>
            <a:spAutoFit/>
          </a:bodyPr>
          <a:lstStyle/>
          <a:p>
            <a:r>
              <a:rPr lang="en-US" sz="400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2.1:  Ôn , thêm bớt trong phạm vi 6</a:t>
            </a:r>
          </a:p>
        </p:txBody>
      </p:sp>
    </p:spTree>
    <p:extLst>
      <p:ext uri="{BB962C8B-B14F-4D97-AF65-F5344CB8AC3E}">
        <p14:creationId xmlns:p14="http://schemas.microsoft.com/office/powerpoint/2010/main" val="1266442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666053"/>
            <a:ext cx="1152128" cy="18002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1655856"/>
            <a:ext cx="1152128" cy="18002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9042" y="1637778"/>
            <a:ext cx="1152128" cy="18002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8004" y="1637778"/>
            <a:ext cx="1152128" cy="18002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1666053"/>
            <a:ext cx="1152128" cy="18002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336" y="1652377"/>
            <a:ext cx="1152128" cy="1800200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605288" y="4005064"/>
            <a:ext cx="1368152" cy="194421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0"/>
              <a:t>4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2843808" y="3997602"/>
            <a:ext cx="1368152" cy="194421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0"/>
              <a:t>5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076056" y="4005064"/>
            <a:ext cx="1368152" cy="194421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32619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9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4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9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4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9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4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9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0" fill="hold">
                      <p:stCondLst>
                        <p:cond delay="0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2.96296E-6 L 0.48438 -0.35047 " pathEditMode="relative" rAng="0" ptsTypes="AA">
                                      <p:cBhvr>
                                        <p:cTn id="9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219" y="-17523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9" grpId="1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399" r="7880"/>
          <a:stretch/>
        </p:blipFill>
        <p:spPr>
          <a:xfrm>
            <a:off x="179659" y="1726940"/>
            <a:ext cx="1079974" cy="177406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399" r="7880"/>
          <a:stretch/>
        </p:blipFill>
        <p:spPr>
          <a:xfrm>
            <a:off x="6273049" y="1792195"/>
            <a:ext cx="1208289" cy="174142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399" r="7880"/>
          <a:stretch/>
        </p:blipFill>
        <p:spPr>
          <a:xfrm>
            <a:off x="1352209" y="1743260"/>
            <a:ext cx="1206949" cy="177406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399" r="7880"/>
          <a:stretch/>
        </p:blipFill>
        <p:spPr>
          <a:xfrm>
            <a:off x="2699792" y="1759554"/>
            <a:ext cx="1078454" cy="177406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399" r="7880"/>
          <a:stretch/>
        </p:blipFill>
        <p:spPr>
          <a:xfrm>
            <a:off x="3923928" y="1775861"/>
            <a:ext cx="1097957" cy="174145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399" r="7880"/>
          <a:stretch/>
        </p:blipFill>
        <p:spPr>
          <a:xfrm>
            <a:off x="5148064" y="1786071"/>
            <a:ext cx="999371" cy="1741454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755576" y="4238988"/>
            <a:ext cx="1368152" cy="2260701"/>
          </a:xfrm>
          <a:prstGeom prst="roundRect">
            <a:avLst/>
          </a:prstGeom>
          <a:solidFill>
            <a:schemeClr val="accent3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/>
              <a:t>4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491880" y="4232773"/>
            <a:ext cx="1368152" cy="2260701"/>
          </a:xfrm>
          <a:prstGeom prst="roundRect">
            <a:avLst/>
          </a:prstGeom>
          <a:solidFill>
            <a:schemeClr val="accent3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/>
              <a:t>5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147435" y="4238987"/>
            <a:ext cx="1368152" cy="2260701"/>
          </a:xfrm>
          <a:prstGeom prst="roundRect">
            <a:avLst/>
          </a:prstGeom>
          <a:solidFill>
            <a:schemeClr val="accent3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1195105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9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4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63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" fill="hold">
                      <p:stCondLst>
                        <p:cond delay="0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3.7037E-7 L 0.15451 -0.39838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726" y="-19931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0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 Diagonal Corner Rectangle 1"/>
          <p:cNvSpPr/>
          <p:nvPr/>
        </p:nvSpPr>
        <p:spPr>
          <a:xfrm>
            <a:off x="0" y="0"/>
            <a:ext cx="9144000" cy="1656184"/>
          </a:xfrm>
          <a:prstGeom prst="round2DiagRect">
            <a:avLst/>
          </a:prstGeom>
          <a:solidFill>
            <a:schemeClr val="tx2">
              <a:lumMod val="20000"/>
              <a:lumOff val="80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prstTxWarp prst="textChevron">
              <a:avLst/>
            </a:prstTxWarp>
          </a:bodyPr>
          <a:lstStyle/>
          <a:p>
            <a:pPr algn="ctr"/>
            <a:r>
              <a:rPr lang="en-US" sz="2800">
                <a:ln>
                  <a:solidFill>
                    <a:srgbClr val="00B0F0"/>
                  </a:solidFill>
                </a:ln>
                <a:latin typeface="Times New Roman" pitchFamily="18" charset="0"/>
                <a:cs typeface="Times New Roman" pitchFamily="18" charset="0"/>
              </a:rPr>
              <a:t>2.2: Tách nhóm đối tượng có số 6 ra thành 2 phần theo các cách khác nhau</a:t>
            </a:r>
          </a:p>
        </p:txBody>
      </p:sp>
    </p:spTree>
    <p:extLst>
      <p:ext uri="{BB962C8B-B14F-4D97-AF65-F5344CB8AC3E}">
        <p14:creationId xmlns:p14="http://schemas.microsoft.com/office/powerpoint/2010/main" val="1624575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196" y="1521203"/>
            <a:ext cx="933450" cy="1944216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1521203"/>
            <a:ext cx="933450" cy="194421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1507348"/>
            <a:ext cx="933450" cy="194421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9745" y="1521203"/>
            <a:ext cx="933450" cy="194421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840" y="1521203"/>
            <a:ext cx="933450" cy="194421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2435" y="1507348"/>
            <a:ext cx="933450" cy="1944216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901196" y="4293096"/>
            <a:ext cx="1152128" cy="1949121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0"/>
              <a:t>1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423007" y="4140413"/>
            <a:ext cx="1152128" cy="1949121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0"/>
              <a:t>5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668344" y="1479136"/>
            <a:ext cx="1152128" cy="1949121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0"/>
              <a:t>6</a:t>
            </a:r>
          </a:p>
        </p:txBody>
      </p:sp>
      <p:cxnSp>
        <p:nvCxnSpPr>
          <p:cNvPr id="20" name="Straight Arrow Connector 19"/>
          <p:cNvCxnSpPr/>
          <p:nvPr/>
        </p:nvCxnSpPr>
        <p:spPr>
          <a:xfrm flipH="1">
            <a:off x="1040954" y="3465419"/>
            <a:ext cx="362694" cy="827677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1403648" y="3465419"/>
            <a:ext cx="6048672" cy="118771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ounded Rectangle 24"/>
          <p:cNvSpPr/>
          <p:nvPr/>
        </p:nvSpPr>
        <p:spPr>
          <a:xfrm>
            <a:off x="7631779" y="908720"/>
            <a:ext cx="1152128" cy="1949121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1028906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4.07407E-6 L -0.09843 0.4094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931" y="204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4.07407E-6 L -0.00365 0.40093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1" y="20046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4.07407E-6 L 0.00399 0.39907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1" y="19954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4.07407E-6 L -0.00278 0.40093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9" y="20046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4.07407E-6 L -0.00382 0.39907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1" y="19954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87 -0.01042 L 0.00174 0.38865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" y="199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6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6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4.07407E-6 L -0.00399 -0.09445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8" y="-4722"/>
                                    </p:animMotion>
                                  </p:childTnLst>
                                </p:cTn>
                              </p:par>
                              <p:par>
                                <p:cTn id="64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7.40741E-7 L -0.00365 -0.09259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1" y="-4630"/>
                                    </p:animMotion>
                                  </p:childTnLst>
                                </p:cTn>
                              </p:par>
                              <p:par>
                                <p:cTn id="66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4.07407E-6 L -0.00382 -0.09445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1" y="-4722"/>
                                    </p:animMotion>
                                  </p:childTnLst>
                                </p:cTn>
                              </p:par>
                              <p:par>
                                <p:cTn id="68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4.07407E-6 L -0.00278 -0.08217 " pathEditMode="relative" rAng="0" ptsTypes="AA">
                                      <p:cBhvr>
                                        <p:cTn id="6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9" y="-4120"/>
                                    </p:animMotion>
                                  </p:childTnLst>
                                </p:cTn>
                              </p:par>
                              <p:par>
                                <p:cTn id="70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0.09444 L -0.00382 -0.09445 " pathEditMode="relative" rAng="0" ptsTypes="AA">
                                      <p:cBhvr>
                                        <p:cTn id="7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1" y="-9444"/>
                                    </p:animMotion>
                                  </p:childTnLst>
                                </p:cTn>
                              </p:par>
                              <p:par>
                                <p:cTn id="72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4.07407E-6 L 0.00087 -0.09445 " pathEditMode="relative" rAng="0" ptsTypes="AA">
                                      <p:cBhvr>
                                        <p:cTn id="7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" y="-47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8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9" grpId="0" animBg="1"/>
      <p:bldP spid="9" grpId="1" animBg="1"/>
      <p:bldP spid="10" grpId="0" animBg="1"/>
      <p:bldP spid="2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207" y="1808993"/>
            <a:ext cx="792088" cy="208823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12" y="1791219"/>
            <a:ext cx="792088" cy="2088232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864" y="1808993"/>
            <a:ext cx="871170" cy="208823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900" y="1808993"/>
            <a:ext cx="884820" cy="208823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2" y="1791219"/>
            <a:ext cx="864096" cy="208823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1771412"/>
            <a:ext cx="792088" cy="2088232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2199273" y="4365104"/>
            <a:ext cx="871170" cy="1673696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0"/>
              <a:t>2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956376" y="1771412"/>
            <a:ext cx="1080120" cy="2088232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0"/>
              <a:t>6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956376" y="4365104"/>
            <a:ext cx="864096" cy="1673696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0"/>
              <a:t>4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1686499" y="3734335"/>
            <a:ext cx="1025548" cy="466359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2712047" y="3754729"/>
            <a:ext cx="5244329" cy="445965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ounded Rectangle 14"/>
          <p:cNvSpPr/>
          <p:nvPr/>
        </p:nvSpPr>
        <p:spPr>
          <a:xfrm>
            <a:off x="9188896" y="2564904"/>
            <a:ext cx="1080120" cy="2088232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1694209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3.33333E-6 L 0.00399 0.3833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1" y="19167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21 -0.03657 L 0.00121 0.37824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07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3.7037E-7 L 0.00053 0.37037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18519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7037E-7 L 3.33333E-6 0.37037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8519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82 0.00255 L 0.00816 0.3831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0" y="19028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7.40741E-7 L 4.72222E-6 0.38843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94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6" presetClass="exit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0.25 L 0.05868 -2.22222E-6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34" y="-12500"/>
                                    </p:animMotion>
                                  </p:childTnLst>
                                </p:cTn>
                              </p:par>
                              <p:par>
                                <p:cTn id="58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0.25 L 0.10364 -2.22222E-6 " pathEditMode="relative" rAng="0" ptsTypes="AA">
                                      <p:cBhvr>
                                        <p:cTn id="5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74" y="-12500"/>
                                    </p:animMotion>
                                  </p:childTnLst>
                                </p:cTn>
                              </p:par>
                              <p:par>
                                <p:cTn id="60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0.25 L 4.16667E-6 -3.7037E-7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62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0.25 L -2.77778E-7 2.22222E-6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64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0.25 L -2.77778E-6 5.55112E-17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66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0.25 L -4.44444E-6 5.55112E-17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2.59259E-6 L -0.13872 -0.1206 " pathEditMode="relative" rAng="0" ptsTypes="AA">
                                      <p:cBhvr>
                                        <p:cTn id="7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44" y="-60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9" grpId="0" animBg="1"/>
      <p:bldP spid="10" grpId="0" animBg="1"/>
      <p:bldP spid="10" grpId="1" animBg="1"/>
      <p:bldP spid="1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390</TotalTime>
  <Words>135</Words>
  <Application>Microsoft Office PowerPoint</Application>
  <PresentationFormat>On-screen Show (4:3)</PresentationFormat>
  <Paragraphs>39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Truong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Nguyen</dc:creator>
  <cp:lastModifiedBy>Admin</cp:lastModifiedBy>
  <cp:revision>34</cp:revision>
  <dcterms:created xsi:type="dcterms:W3CDTF">2021-10-05T07:42:43Z</dcterms:created>
  <dcterms:modified xsi:type="dcterms:W3CDTF">2022-11-16T01:09:04Z</dcterms:modified>
</cp:coreProperties>
</file>