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5" r:id="rId8"/>
    <p:sldId id="266" r:id="rId9"/>
    <p:sldId id="267" r:id="rId10"/>
    <p:sldId id="268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0D517-42B5-4C3D-B84A-4137049A7173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FBBF1-1965-4336-989A-C72C9DB6FF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577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0D517-42B5-4C3D-B84A-4137049A7173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FBBF1-1965-4336-989A-C72C9DB6FF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977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0D517-42B5-4C3D-B84A-4137049A7173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FBBF1-1965-4336-989A-C72C9DB6FF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981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0D517-42B5-4C3D-B84A-4137049A7173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FBBF1-1965-4336-989A-C72C9DB6FF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953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0D517-42B5-4C3D-B84A-4137049A7173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FBBF1-1965-4336-989A-C72C9DB6FF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243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0D517-42B5-4C3D-B84A-4137049A7173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FBBF1-1965-4336-989A-C72C9DB6FF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999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0D517-42B5-4C3D-B84A-4137049A7173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FBBF1-1965-4336-989A-C72C9DB6FF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973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0D517-42B5-4C3D-B84A-4137049A7173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FBBF1-1965-4336-989A-C72C9DB6FF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813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0D517-42B5-4C3D-B84A-4137049A7173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FBBF1-1965-4336-989A-C72C9DB6FF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030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0D517-42B5-4C3D-B84A-4137049A7173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FBBF1-1965-4336-989A-C72C9DB6FF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24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0D517-42B5-4C3D-B84A-4137049A7173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FBBF1-1965-4336-989A-C72C9DB6FF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213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20D517-42B5-4C3D-B84A-4137049A7173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6FBBF1-1965-4336-989A-C72C9DB6FF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369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op C3\Desktop\nen-powerpoint-2007-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576"/>
            <a:ext cx="9143999" cy="687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2600" y="228600"/>
            <a:ext cx="5943600" cy="533399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TRƯỜNG MẦM NON HOA SỮA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990600"/>
            <a:ext cx="7772400" cy="17526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LĨNH VỰC PHÁT TRIỂN NHẬN THỨC</a:t>
            </a:r>
          </a:p>
          <a:p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KHÁM PHÁ KHOA HỌC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62200" y="2603377"/>
            <a:ext cx="4800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BẮP NGÔ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21922" y="3962400"/>
            <a:ext cx="29001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 :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C3</a:t>
            </a:r>
          </a:p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: 20-25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phút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Lê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Hảo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3176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687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thúc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735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!!!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4877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687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75671"/>
            <a:ext cx="8229600" cy="1143000"/>
          </a:xfrm>
        </p:spPr>
        <p:txBody>
          <a:bodyPr/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Ổn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chức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2409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687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/>
          <a:lstStyle/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1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9163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ctr">
              <a:buNone/>
            </a:pP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bắp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ngô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”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9683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687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990600"/>
            <a:ext cx="8229600" cy="1143000"/>
          </a:xfrm>
        </p:spPr>
        <p:txBody>
          <a:bodyPr/>
          <a:lstStyle/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2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408237"/>
            <a:ext cx="8229600" cy="44497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ctr">
              <a:buNone/>
            </a:pP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bắp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ngô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”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577615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7-Point Star 10"/>
          <p:cNvSpPr/>
          <p:nvPr/>
        </p:nvSpPr>
        <p:spPr>
          <a:xfrm>
            <a:off x="3352800" y="0"/>
            <a:ext cx="2514599" cy="1752600"/>
          </a:xfrm>
          <a:prstGeom prst="star7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980" y="308726"/>
            <a:ext cx="7940620" cy="1143000"/>
          </a:xfrm>
        </p:spPr>
        <p:txBody>
          <a:bodyPr/>
          <a:lstStyle/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Bẹ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ngô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Lop C3\Desktop\bẹ ngô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329" y="3733800"/>
            <a:ext cx="2762093" cy="2804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114581" y="2489951"/>
            <a:ext cx="21980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đốt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cháy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08319" y="5791200"/>
            <a:ext cx="35269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/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thủ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0283" y="2489951"/>
            <a:ext cx="22461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súc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C:\Users\Lop C3\Desktop\HoangAnhKhampha\thuc an 07021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80" y="381000"/>
            <a:ext cx="2566734" cy="2141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Lop C3\Desktop\HoangAnhKhampha\Khoibep-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13501"/>
            <a:ext cx="2387600" cy="207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Lop C3\Desktop\HoangAnhKhampha\c7819210f9904aed98a7da47142c158b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6167" y="3657600"/>
            <a:ext cx="2671233" cy="200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4281055" y="3581400"/>
            <a:ext cx="152400" cy="1524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498766" y="3276600"/>
            <a:ext cx="304799" cy="2286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952999" y="2919748"/>
            <a:ext cx="355319" cy="280651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355166" y="2460011"/>
            <a:ext cx="512233" cy="37734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4210793" y="5029200"/>
            <a:ext cx="152400" cy="1524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498765" y="4936176"/>
            <a:ext cx="304799" cy="24542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952394" y="4873637"/>
            <a:ext cx="355319" cy="280651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448237" y="4824749"/>
            <a:ext cx="419162" cy="32953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2071803" y="3603171"/>
            <a:ext cx="152400" cy="1524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1727416" y="3323606"/>
            <a:ext cx="304799" cy="2286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1378329" y="2909853"/>
            <a:ext cx="355319" cy="280651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518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  <p:bldP spid="8" grpId="0"/>
      <p:bldP spid="6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Cloud 29"/>
          <p:cNvSpPr/>
          <p:nvPr/>
        </p:nvSpPr>
        <p:spPr>
          <a:xfrm rot="1045926">
            <a:off x="5746676" y="494699"/>
            <a:ext cx="3271207" cy="3276423"/>
          </a:xfrm>
          <a:prstGeom prst="cloud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loud 8"/>
          <p:cNvSpPr/>
          <p:nvPr/>
        </p:nvSpPr>
        <p:spPr>
          <a:xfrm rot="618130">
            <a:off x="83917" y="495410"/>
            <a:ext cx="3223571" cy="3407930"/>
          </a:xfrm>
          <a:prstGeom prst="cloud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7-Point Star 10"/>
          <p:cNvSpPr/>
          <p:nvPr/>
        </p:nvSpPr>
        <p:spPr>
          <a:xfrm>
            <a:off x="3458663" y="0"/>
            <a:ext cx="2277503" cy="1752600"/>
          </a:xfrm>
          <a:prstGeom prst="star7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2423" y="377210"/>
            <a:ext cx="1877482" cy="1143000"/>
          </a:xfrm>
        </p:spPr>
        <p:txBody>
          <a:bodyPr>
            <a:noAutofit/>
          </a:bodyPr>
          <a:lstStyle/>
          <a:p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Râu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ngô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5943600" y="4929994"/>
            <a:ext cx="152400" cy="1524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166791" y="4624051"/>
            <a:ext cx="304799" cy="2286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461262" y="4278755"/>
            <a:ext cx="355319" cy="280651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768375" y="3830688"/>
            <a:ext cx="512233" cy="37734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696901" y="4937263"/>
            <a:ext cx="152400" cy="1524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2235975" y="4691839"/>
            <a:ext cx="304799" cy="24542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1880656" y="4368460"/>
            <a:ext cx="355319" cy="280651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1461494" y="3989330"/>
            <a:ext cx="419162" cy="32953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C:\Users\Lop C3\Desktop\râu ngô 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019" y="3733801"/>
            <a:ext cx="2915381" cy="2765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Lop C3\Desktop\HoangAnhKhampha\photo-1-149940056308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358" y="1132081"/>
            <a:ext cx="1929434" cy="2001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Lop C3\Desktop\rau-ngo--vi-thuoc-than-duoc-it-ai-biet-toi-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363" y="1044079"/>
            <a:ext cx="2209233" cy="1943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7539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9" grpId="0" animBg="1"/>
      <p:bldP spid="2" grpId="0"/>
      <p:bldP spid="6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7" name="Picture 7" descr="C:\Users\Lop C3\Desktop\HoangAnhKhampha\maxresdefaul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1590" y="2509804"/>
            <a:ext cx="2282448" cy="2049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7-Point Star 10"/>
          <p:cNvSpPr/>
          <p:nvPr/>
        </p:nvSpPr>
        <p:spPr>
          <a:xfrm>
            <a:off x="3458661" y="169762"/>
            <a:ext cx="2277503" cy="1752600"/>
          </a:xfrm>
          <a:prstGeom prst="star7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502887"/>
            <a:ext cx="1802354" cy="1143000"/>
          </a:xfrm>
        </p:spPr>
        <p:txBody>
          <a:bodyPr>
            <a:noAutofit/>
          </a:bodyPr>
          <a:lstStyle/>
          <a:p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ngô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Lop C3\Desktop\hạt ngô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6595" y="1944230"/>
            <a:ext cx="2941638" cy="2615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Lop C3\Desktop\HoangAnhKhampha\chao-tuan-moi-voi-xoi-ngo-deo-ngon-am-bung1147720816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793" y="533753"/>
            <a:ext cx="2375411" cy="1784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C:\Users\Lop C3\Desktop\HoangAnhKhampha\bap-rang-bo-ngon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1590" y="533754"/>
            <a:ext cx="2282448" cy="1784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Lop C3\Desktop\HoangAnhKhampha\sup-trung-ngo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738351"/>
            <a:ext cx="2438399" cy="1957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Lop C3\Desktop\HoangAnhKhampha\cach-nau-che-bap-my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793" y="2509804"/>
            <a:ext cx="2375411" cy="2002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Lop C3\Desktop\HoangAnhKhampha\photo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577" y="4738351"/>
            <a:ext cx="2527623" cy="1957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7108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C:\Users\Lop C3\Desktop\HoangAnhKhampha\rnt145127475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004" y="3026399"/>
            <a:ext cx="2763408" cy="2032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Lop C3\Desktop\trâu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003" y="990601"/>
            <a:ext cx="2763408" cy="2015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7-Point Star 10"/>
          <p:cNvSpPr/>
          <p:nvPr/>
        </p:nvSpPr>
        <p:spPr>
          <a:xfrm>
            <a:off x="3458663" y="0"/>
            <a:ext cx="2277503" cy="1752600"/>
          </a:xfrm>
          <a:prstGeom prst="star7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308726"/>
            <a:ext cx="1714437" cy="1143000"/>
          </a:xfrm>
        </p:spPr>
        <p:txBody>
          <a:bodyPr>
            <a:noAutofit/>
          </a:bodyPr>
          <a:lstStyle/>
          <a:p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Lõi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ngô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4581" y="2489951"/>
            <a:ext cx="21980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đốt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cháy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 descr="C:\Users\Lop C3\Desktop\HoangAnhKhampha\Khoibep-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13501"/>
            <a:ext cx="2387600" cy="207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4415999" y="5748532"/>
            <a:ext cx="152400" cy="1524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829794" y="5611808"/>
            <a:ext cx="304799" cy="2286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281003" y="5445457"/>
            <a:ext cx="355319" cy="280651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581991" y="5193868"/>
            <a:ext cx="512233" cy="37734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921538" y="3679371"/>
            <a:ext cx="152400" cy="1524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110973" y="3286794"/>
            <a:ext cx="304799" cy="24542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7292858" y="2865817"/>
            <a:ext cx="355319" cy="280651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C:\Users\Lop C3\Desktop\lõi ngô 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989" y="3886200"/>
            <a:ext cx="3274771" cy="2774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313003" y="5045347"/>
            <a:ext cx="22461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súc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7722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687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5300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5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300" dirty="0" err="1" smtClean="0">
                <a:latin typeface="Times New Roman" pitchFamily="18" charset="0"/>
                <a:cs typeface="Times New Roman" pitchFamily="18" charset="0"/>
              </a:rPr>
              <a:t>trải</a:t>
            </a:r>
            <a:r>
              <a:rPr lang="en-US" sz="5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300" dirty="0" err="1" smtClean="0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5300" dirty="0" smtClean="0"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5772" y="1828800"/>
            <a:ext cx="7696200" cy="3840163"/>
          </a:xfrm>
        </p:spPr>
        <p:txBody>
          <a:bodyPr numCol="1">
            <a:normAutofit/>
          </a:bodyPr>
          <a:lstStyle/>
          <a:p>
            <a:pPr marL="0" indent="0">
              <a:buNone/>
            </a:pPr>
            <a:r>
              <a:rPr lang="en-US" sz="4000" u="sng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4000" u="sng" dirty="0" smtClean="0"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àm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bắp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rang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bơ</a:t>
            </a: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4000" u="sng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4000" u="sng" dirty="0" smtClean="0"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àm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salad ngô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ngọt</a:t>
            </a: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4000" u="sng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4000" u="sng" dirty="0" smtClean="0"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àm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ngô</a:t>
            </a:r>
          </a:p>
          <a:p>
            <a:pPr marL="0" indent="0">
              <a:buNone/>
            </a:pPr>
            <a:r>
              <a:rPr lang="en-US" sz="4000" u="sng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4000" u="sng" dirty="0" smtClean="0">
                <a:latin typeface="Times New Roman" pitchFamily="18" charset="0"/>
                <a:cs typeface="Times New Roman" pitchFamily="18" charset="0"/>
              </a:rPr>
              <a:t> 4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Tẽ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ngô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2043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162</TotalTime>
  <Words>145</Words>
  <Application>Microsoft Office PowerPoint</Application>
  <PresentationFormat>On-screen Show (4:3)</PresentationFormat>
  <Paragraphs>31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Office Theme</vt:lpstr>
      <vt:lpstr>TRƯỜNG MẦM NON HOA SỮA</vt:lpstr>
      <vt:lpstr>Ổn định tổ chức</vt:lpstr>
      <vt:lpstr>Hoạt động 1</vt:lpstr>
      <vt:lpstr>Hoạt động 2</vt:lpstr>
      <vt:lpstr>Bẹ ngô</vt:lpstr>
      <vt:lpstr>Râu ngô</vt:lpstr>
      <vt:lpstr>Hạt ngô</vt:lpstr>
      <vt:lpstr>Lõi ngô</vt:lpstr>
      <vt:lpstr>Hoạt động 3 “Trẻ trải nghiệm” </vt:lpstr>
      <vt:lpstr>Kết thúc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TRƯỜNG MẦM NON HOA SỮA</dc:title>
  <dc:creator>Lop C3</dc:creator>
  <cp:lastModifiedBy>Phong4T1</cp:lastModifiedBy>
  <cp:revision>15</cp:revision>
  <dcterms:created xsi:type="dcterms:W3CDTF">2018-03-12T06:24:25Z</dcterms:created>
  <dcterms:modified xsi:type="dcterms:W3CDTF">2022-11-23T06:54:35Z</dcterms:modified>
</cp:coreProperties>
</file>