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2" r:id="rId2"/>
    <p:sldId id="266" r:id="rId3"/>
    <p:sldId id="267" r:id="rId4"/>
    <p:sldId id="268" r:id="rId5"/>
    <p:sldId id="269" r:id="rId6"/>
    <p:sldId id="270" r:id="rId7"/>
    <p:sldId id="271" r:id="rId8"/>
    <p:sldId id="265" r:id="rId9"/>
    <p:sldId id="257" r:id="rId10"/>
    <p:sldId id="261" r:id="rId11"/>
    <p:sldId id="259" r:id="rId12"/>
    <p:sldId id="260" r:id="rId13"/>
    <p:sldId id="273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1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.png"/><Relationship Id="rId7" Type="http://schemas.openxmlformats.org/officeDocument/2006/relationships/image" Target="../media/image13.gif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11" Type="http://schemas.openxmlformats.org/officeDocument/2006/relationships/slide" Target="slide9.xml"/><Relationship Id="rId5" Type="http://schemas.openxmlformats.org/officeDocument/2006/relationships/image" Target="../media/image11.gif"/><Relationship Id="rId15" Type="http://schemas.openxmlformats.org/officeDocument/2006/relationships/slide" Target="slide12.xml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slide" Target="slide10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64"/>
          </a:xfrm>
        </p:spPr>
      </p:pic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1871749" y="1180305"/>
            <a:ext cx="8303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PHÒNG GD&amp;ĐT QUẬN LONG BIÊN</a:t>
            </a:r>
            <a:endParaRPr lang="vi-VN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MN HOA SỮA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79667" y="2808317"/>
            <a:ext cx="964925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 quả cam, quả chuối</a:t>
            </a:r>
            <a:endParaRPr lang="en-US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24-36 tháng</a:t>
            </a:r>
            <a:endParaRPr lang="en-US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Loan</a:t>
            </a:r>
            <a:endParaRPr lang="en-US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66" y="317122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8342" y="1271539"/>
            <a:ext cx="83810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138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2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8" y="1163782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201295" y="432261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59" y="217384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146473" y="465514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9" y="582583"/>
            <a:ext cx="9226560" cy="6275417"/>
          </a:xfrm>
        </p:spPr>
      </p:pic>
      <p:sp>
        <p:nvSpPr>
          <p:cNvPr id="5" name="Cloud Callout 4"/>
          <p:cNvSpPr/>
          <p:nvPr/>
        </p:nvSpPr>
        <p:spPr>
          <a:xfrm>
            <a:off x="8611985" y="216130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2294313" y="515389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29" y="465514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5" y="216129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3183" y="232756"/>
            <a:ext cx="1073728" cy="107372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113</Words>
  <Application>Microsoft Office PowerPoint</Application>
  <PresentationFormat>Widescreen</PresentationFormat>
  <Paragraphs>31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 Light</vt:lpstr>
      <vt:lpstr>Calibri</vt:lpstr>
      <vt:lpstr>Tahoma</vt:lpstr>
      <vt:lpstr>等线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A333</cp:lastModifiedBy>
  <cp:revision>18</cp:revision>
  <dcterms:created xsi:type="dcterms:W3CDTF">2018-07-11T00:54:56Z</dcterms:created>
  <dcterms:modified xsi:type="dcterms:W3CDTF">2022-11-23T01:51:46Z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