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6" r:id="rId4"/>
    <p:sldId id="261" r:id="rId5"/>
    <p:sldId id="264" r:id="rId6"/>
    <p:sldId id="266" r:id="rId7"/>
    <p:sldId id="259" r:id="rId8"/>
    <p:sldId id="265" r:id="rId9"/>
    <p:sldId id="263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8" d="100"/>
          <a:sy n="38" d="100"/>
        </p:scale>
        <p:origin x="30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744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04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47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2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89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34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1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54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83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879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08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68E8-0A88-4929-922A-BE4D3B88B5F9}" type="datetimeFigureOut">
              <a:rPr lang="vi-VN" smtClean="0"/>
              <a:t>23/11/2022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8336-F617-4265-A2B5-F45672DBB7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4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687" y="732974"/>
            <a:ext cx="13231379" cy="53920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1881" y="3477791"/>
            <a:ext cx="3799015" cy="624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456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6287" y="3637364"/>
            <a:ext cx="7819423" cy="115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56" dirty="0">
                <a:solidFill>
                  <a:srgbClr val="FF0000"/>
                </a:solidFill>
                <a:latin typeface="Palatino Linotype" pitchFamily="18" charset="0"/>
              </a:rPr>
              <a:t>LỚP : </a:t>
            </a:r>
            <a:r>
              <a:rPr lang="en-US" sz="3456">
                <a:solidFill>
                  <a:srgbClr val="FF0000"/>
                </a:solidFill>
                <a:latin typeface="Palatino Linotype" pitchFamily="18" charset="0"/>
              </a:rPr>
              <a:t>NHÀ </a:t>
            </a:r>
            <a:r>
              <a:rPr lang="en-US" sz="3456">
                <a:solidFill>
                  <a:srgbClr val="FF0000"/>
                </a:solidFill>
                <a:latin typeface="Palatino Linotype" pitchFamily="18" charset="0"/>
              </a:rPr>
              <a:t>TRẺ</a:t>
            </a:r>
          </a:p>
          <a:p>
            <a:pPr algn="ctr"/>
            <a:r>
              <a:rPr lang="en-US" sz="3456">
                <a:solidFill>
                  <a:srgbClr val="FF0000"/>
                </a:solidFill>
                <a:latin typeface="Palatino Linotype" pitchFamily="18" charset="0"/>
              </a:rPr>
              <a:t>GV Thực hiện: Lê Thị Vân Anh</a:t>
            </a:r>
            <a:endParaRPr lang="en-US" sz="3456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0295" y="2605373"/>
            <a:ext cx="9210211" cy="872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69" b="1" dirty="0">
                <a:solidFill>
                  <a:srgbClr val="FF0000"/>
                </a:solidFill>
                <a:latin typeface="Plantagenet Cherokee" pitchFamily="18" charset="0"/>
              </a:rPr>
              <a:t>NHẬN </a:t>
            </a:r>
            <a:r>
              <a:rPr lang="en-US" sz="5069" b="1">
                <a:solidFill>
                  <a:srgbClr val="FF0000"/>
                </a:solidFill>
                <a:latin typeface="Plantagenet Cherokee" pitchFamily="18" charset="0"/>
              </a:rPr>
              <a:t>BIẾT </a:t>
            </a:r>
            <a:r>
              <a:rPr lang="en-US" sz="5069" b="1" smtClean="0">
                <a:solidFill>
                  <a:srgbClr val="FF0000"/>
                </a:solidFill>
                <a:latin typeface="Plantagenet Cherokee" pitchFamily="18" charset="0"/>
              </a:rPr>
              <a:t>HÌNH TRÒN</a:t>
            </a:r>
            <a:endParaRPr lang="en-US" sz="5069" b="1" dirty="0">
              <a:solidFill>
                <a:srgbClr val="FF0000"/>
              </a:solidFill>
              <a:latin typeface="Plantagenet Cheroke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3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682F9B-8754-4827-B22D-DBDD763D26BF}"/>
              </a:ext>
            </a:extLst>
          </p:cNvPr>
          <p:cNvSpPr/>
          <p:nvPr/>
        </p:nvSpPr>
        <p:spPr>
          <a:xfrm>
            <a:off x="10156874" y="422031"/>
            <a:ext cx="1280160" cy="128016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2192FDEC-4332-48D1-BA41-21FC89A6FBE4}"/>
              </a:ext>
            </a:extLst>
          </p:cNvPr>
          <p:cNvSpPr/>
          <p:nvPr/>
        </p:nvSpPr>
        <p:spPr>
          <a:xfrm rot="16606516">
            <a:off x="9594164" y="65700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36202A0-4E8D-4A42-923C-88051F0C0BC1}"/>
              </a:ext>
            </a:extLst>
          </p:cNvPr>
          <p:cNvSpPr/>
          <p:nvPr/>
        </p:nvSpPr>
        <p:spPr>
          <a:xfrm rot="17822680">
            <a:off x="9767513" y="16733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A6C1AC9-2CA3-4B26-8D5C-9B8661A5C1EF}"/>
              </a:ext>
            </a:extLst>
          </p:cNvPr>
          <p:cNvSpPr/>
          <p:nvPr/>
        </p:nvSpPr>
        <p:spPr>
          <a:xfrm rot="15094004">
            <a:off x="9658761" y="129852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0B75139-C0E2-4E08-B944-6B9D80F5F964}"/>
              </a:ext>
            </a:extLst>
          </p:cNvPr>
          <p:cNvSpPr/>
          <p:nvPr/>
        </p:nvSpPr>
        <p:spPr>
          <a:xfrm rot="12675430">
            <a:off x="10142710" y="178110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B151302-ADF5-4D76-BF08-4E2F057FFFC5}"/>
              </a:ext>
            </a:extLst>
          </p:cNvPr>
          <p:cNvSpPr/>
          <p:nvPr/>
        </p:nvSpPr>
        <p:spPr>
          <a:xfrm rot="21028492">
            <a:off x="10350202" y="-22687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F3A38B3-7094-4E29-8CFC-52D0A4360ED9}"/>
              </a:ext>
            </a:extLst>
          </p:cNvPr>
          <p:cNvSpPr/>
          <p:nvPr/>
        </p:nvSpPr>
        <p:spPr>
          <a:xfrm rot="10368121">
            <a:off x="10831209" y="1929878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08E59E-7B0D-4AA2-A59E-D1E48FD1B1B3}"/>
              </a:ext>
            </a:extLst>
          </p:cNvPr>
          <p:cNvSpPr/>
          <p:nvPr/>
        </p:nvSpPr>
        <p:spPr>
          <a:xfrm rot="1198516">
            <a:off x="11017171" y="-201561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DD0BB26-3CD1-4461-9A9F-EF0893A73776}"/>
              </a:ext>
            </a:extLst>
          </p:cNvPr>
          <p:cNvSpPr/>
          <p:nvPr/>
        </p:nvSpPr>
        <p:spPr>
          <a:xfrm rot="5111482">
            <a:off x="11757007" y="59299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A52B3F2-2809-4A97-AC14-7209D6DDA7ED}"/>
              </a:ext>
            </a:extLst>
          </p:cNvPr>
          <p:cNvSpPr/>
          <p:nvPr/>
        </p:nvSpPr>
        <p:spPr>
          <a:xfrm rot="2823511">
            <a:off x="11475265" y="71556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7A0AA04-7D53-445E-8167-00CC5F6306BB}"/>
              </a:ext>
            </a:extLst>
          </p:cNvPr>
          <p:cNvSpPr/>
          <p:nvPr/>
        </p:nvSpPr>
        <p:spPr>
          <a:xfrm rot="6225950">
            <a:off x="11767483" y="114877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D293870-55CF-4905-9B25-5844CD105A8F}"/>
              </a:ext>
            </a:extLst>
          </p:cNvPr>
          <p:cNvSpPr/>
          <p:nvPr/>
        </p:nvSpPr>
        <p:spPr>
          <a:xfrm rot="7861564">
            <a:off x="11560849" y="1661430"/>
            <a:ext cx="253219" cy="562707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70AF5CC-654F-4C84-A296-87E51512A297}"/>
              </a:ext>
            </a:extLst>
          </p:cNvPr>
          <p:cNvSpPr/>
          <p:nvPr/>
        </p:nvSpPr>
        <p:spPr>
          <a:xfrm>
            <a:off x="10385925" y="4783012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C0DFB-8F75-4F7A-BA65-F37B122F78BF}"/>
              </a:ext>
            </a:extLst>
          </p:cNvPr>
          <p:cNvSpPr/>
          <p:nvPr/>
        </p:nvSpPr>
        <p:spPr>
          <a:xfrm>
            <a:off x="9948057" y="4549752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D494C8-CC3F-4859-8588-4296247B0524}"/>
              </a:ext>
            </a:extLst>
          </p:cNvPr>
          <p:cNvSpPr/>
          <p:nvPr/>
        </p:nvSpPr>
        <p:spPr>
          <a:xfrm>
            <a:off x="9970373" y="505618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B85D6E-764F-4DC0-9ED5-E85F2B81BE6E}"/>
              </a:ext>
            </a:extLst>
          </p:cNvPr>
          <p:cNvSpPr/>
          <p:nvPr/>
        </p:nvSpPr>
        <p:spPr>
          <a:xfrm>
            <a:off x="10436173" y="5249535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07E203-7D09-494D-B10A-4B48432EF266}"/>
              </a:ext>
            </a:extLst>
          </p:cNvPr>
          <p:cNvSpPr/>
          <p:nvPr/>
        </p:nvSpPr>
        <p:spPr>
          <a:xfrm>
            <a:off x="10889558" y="505618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5A5CCA-6473-4BF3-820E-C9EF343C75F3}"/>
              </a:ext>
            </a:extLst>
          </p:cNvPr>
          <p:cNvSpPr/>
          <p:nvPr/>
        </p:nvSpPr>
        <p:spPr>
          <a:xfrm>
            <a:off x="10859568" y="4549750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B8C2FC-217F-4CCF-823A-5F5AE54E131A}"/>
              </a:ext>
            </a:extLst>
          </p:cNvPr>
          <p:cNvSpPr/>
          <p:nvPr/>
        </p:nvSpPr>
        <p:spPr>
          <a:xfrm>
            <a:off x="10402232" y="4316488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B7E1E6-0A50-41C5-91AF-F10D588A188F}"/>
              </a:ext>
            </a:extLst>
          </p:cNvPr>
          <p:cNvSpPr/>
          <p:nvPr/>
        </p:nvSpPr>
        <p:spPr>
          <a:xfrm>
            <a:off x="8259358" y="426743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0B19F49-23CE-4544-8520-B4279B7E051D}"/>
              </a:ext>
            </a:extLst>
          </p:cNvPr>
          <p:cNvSpPr/>
          <p:nvPr/>
        </p:nvSpPr>
        <p:spPr>
          <a:xfrm>
            <a:off x="8488027" y="3849963"/>
            <a:ext cx="508443" cy="4665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AEBDADA-D15C-4383-8ADC-CF36DDC950B4}"/>
              </a:ext>
            </a:extLst>
          </p:cNvPr>
          <p:cNvSpPr/>
          <p:nvPr/>
        </p:nvSpPr>
        <p:spPr>
          <a:xfrm>
            <a:off x="7976928" y="383024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D38FA5-0558-4C47-B505-8EFB6EC9E9F2}"/>
              </a:ext>
            </a:extLst>
          </p:cNvPr>
          <p:cNvSpPr/>
          <p:nvPr/>
        </p:nvSpPr>
        <p:spPr>
          <a:xfrm>
            <a:off x="8784794" y="4267435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459FD8-C3B0-4070-9008-CC0D222DC53B}"/>
              </a:ext>
            </a:extLst>
          </p:cNvPr>
          <p:cNvSpPr/>
          <p:nvPr/>
        </p:nvSpPr>
        <p:spPr>
          <a:xfrm>
            <a:off x="9038330" y="3886144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71EC19-A6DA-49F6-98B0-7376C37353B0}"/>
              </a:ext>
            </a:extLst>
          </p:cNvPr>
          <p:cNvSpPr/>
          <p:nvPr/>
        </p:nvSpPr>
        <p:spPr>
          <a:xfrm>
            <a:off x="8767802" y="3464300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D01224-C6AD-442A-AEE7-8EB0E73257DB}"/>
              </a:ext>
            </a:extLst>
          </p:cNvPr>
          <p:cNvSpPr/>
          <p:nvPr/>
        </p:nvSpPr>
        <p:spPr>
          <a:xfrm>
            <a:off x="8264346" y="3419619"/>
            <a:ext cx="508443" cy="4665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F0DD0C84-3CBB-409E-B37D-68E308DBD151}"/>
              </a:ext>
            </a:extLst>
          </p:cNvPr>
          <p:cNvSpPr/>
          <p:nvPr/>
        </p:nvSpPr>
        <p:spPr>
          <a:xfrm>
            <a:off x="8623494" y="4733959"/>
            <a:ext cx="194555" cy="3354964"/>
          </a:xfrm>
          <a:prstGeom prst="arc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228B5C4-6CB8-4C6D-B186-420C45BB99C9}"/>
              </a:ext>
            </a:extLst>
          </p:cNvPr>
          <p:cNvSpPr/>
          <p:nvPr/>
        </p:nvSpPr>
        <p:spPr>
          <a:xfrm>
            <a:off x="10648234" y="5716060"/>
            <a:ext cx="45719" cy="1261515"/>
          </a:xfrm>
          <a:prstGeom prst="arc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AC88A33-71DB-4B05-B964-05D75AE28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200" y="1811570"/>
            <a:ext cx="8840790" cy="497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C0650C-148E-4A22-A03D-2F952430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399315"/>
            <a:ext cx="4762500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66C90-2E0E-4538-973D-FF46931D6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-119579"/>
            <a:ext cx="4327627" cy="610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F7C9FE-A134-41EF-9CB9-6ABCE7CDD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935" y="225288"/>
            <a:ext cx="6007434" cy="54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B5D2EC"/>
            </a:gs>
            <a:gs pos="47000">
              <a:srgbClr val="0070C0"/>
            </a:gs>
            <a:gs pos="96000">
              <a:srgbClr val="0070C0"/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71950" y="902970"/>
            <a:ext cx="3863340" cy="3771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5989320" y="67437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46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1666 C 0.08737 0.01666 0.15846 0.13935 0.15846 0.2912 C 0.15846 0.44282 0.08737 0.56666 -0.00013 0.56666 C -0.08763 0.56666 -0.15846 0.44282 -0.15846 0.2912 C -0.15846 0.13935 -0.08763 0.01666 -0.00013 0.01666 Z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0.00996 L -0.33659 0.015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1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659 0.01505 L 0.3375 0.009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2.08333E-6 -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798278" y="2157103"/>
            <a:ext cx="6668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16F9819-6E8F-45AB-BB43-335D51B22C6F}"/>
              </a:ext>
            </a:extLst>
          </p:cNvPr>
          <p:cNvSpPr/>
          <p:nvPr/>
        </p:nvSpPr>
        <p:spPr>
          <a:xfrm>
            <a:off x="7371471" y="2029264"/>
            <a:ext cx="2799471" cy="27994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620E2BE3-7C29-4CC3-BE81-6900B6E9BD47}"/>
              </a:ext>
            </a:extLst>
          </p:cNvPr>
          <p:cNvSpPr/>
          <p:nvPr/>
        </p:nvSpPr>
        <p:spPr>
          <a:xfrm>
            <a:off x="2611902" y="1821766"/>
            <a:ext cx="3151163" cy="279947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03E20-4AC5-4B59-8DE6-7FA921F48F4E}"/>
              </a:ext>
            </a:extLst>
          </p:cNvPr>
          <p:cNvSpPr txBox="1"/>
          <p:nvPr/>
        </p:nvSpPr>
        <p:spPr>
          <a:xfrm>
            <a:off x="5008099" y="909070"/>
            <a:ext cx="2504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6AA100-5B98-4FAA-89B8-9454FDCA7043}"/>
              </a:ext>
            </a:extLst>
          </p:cNvPr>
          <p:cNvSpPr/>
          <p:nvPr/>
        </p:nvSpPr>
        <p:spPr>
          <a:xfrm>
            <a:off x="4698608" y="998805"/>
            <a:ext cx="3317631" cy="33621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26 0.00162 L -0.23255 -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-2.59259E-6 L 0.01745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169127" y="2195842"/>
            <a:ext cx="7715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60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3C4BEF8-FC8D-44FE-9139-007E296F6D01}"/>
              </a:ext>
            </a:extLst>
          </p:cNvPr>
          <p:cNvSpPr/>
          <p:nvPr/>
        </p:nvSpPr>
        <p:spPr>
          <a:xfrm>
            <a:off x="5076092" y="4494628"/>
            <a:ext cx="2236763" cy="22367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F47B8-9357-4D6D-8512-67DDCDE8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73" y="231689"/>
            <a:ext cx="3089158" cy="308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D28A-14C3-42D5-B2A0-E82A9A84F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64" y="368471"/>
            <a:ext cx="2815594" cy="2815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D1C2D-923A-4FBE-A4FF-E12D805D1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15" y="128940"/>
            <a:ext cx="4073500" cy="305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B6DFE-D709-4981-8223-74D8E3B2B1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542" y="304327"/>
            <a:ext cx="3089158" cy="30891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CDCFEF-26A3-4803-A2E0-ADC8476DAC66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485261" y="3080825"/>
            <a:ext cx="1709213" cy="14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FC24CC-4DB9-4A91-8AA1-56DB64EBC289}"/>
              </a:ext>
            </a:extLst>
          </p:cNvPr>
          <p:cNvCxnSpPr>
            <a:cxnSpLocks/>
            <a:endCxn id="2" idx="0"/>
          </p:cNvCxnSpPr>
          <p:nvPr/>
        </p:nvCxnSpPr>
        <p:spPr>
          <a:xfrm flipH="1">
            <a:off x="6194474" y="3080825"/>
            <a:ext cx="4468837" cy="1413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6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223247-23D3-4A0A-937C-1457C7D313B0}"/>
              </a:ext>
            </a:extLst>
          </p:cNvPr>
          <p:cNvSpPr txBox="1"/>
          <p:nvPr/>
        </p:nvSpPr>
        <p:spPr>
          <a:xfrm rot="21028278">
            <a:off x="3798278" y="2157103"/>
            <a:ext cx="66680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6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43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Plantagenet Cherokee</vt:lpstr>
      <vt:lpstr>Rockstone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7</cp:revision>
  <dcterms:created xsi:type="dcterms:W3CDTF">2021-11-26T12:08:01Z</dcterms:created>
  <dcterms:modified xsi:type="dcterms:W3CDTF">2022-11-23T01:56:01Z</dcterms:modified>
</cp:coreProperties>
</file>