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0"/>
  </p:notesMasterIdLst>
  <p:handoutMasterIdLst>
    <p:handoutMasterId r:id="rId22"/>
  </p:handoutMasterIdLst>
  <p:sldIdLst>
    <p:sldId id="256" r:id="rId3"/>
    <p:sldId id="311" r:id="rId4"/>
    <p:sldId id="324" r:id="rId5"/>
    <p:sldId id="315" r:id="rId6"/>
    <p:sldId id="306" r:id="rId7"/>
    <p:sldId id="307" r:id="rId8"/>
    <p:sldId id="308" r:id="rId9"/>
    <p:sldId id="310" r:id="rId10"/>
    <p:sldId id="281" r:id="rId11"/>
    <p:sldId id="278" r:id="rId12"/>
    <p:sldId id="323" r:id="rId13"/>
    <p:sldId id="299" r:id="rId14"/>
    <p:sldId id="319" r:id="rId15"/>
    <p:sldId id="293" r:id="rId16"/>
    <p:sldId id="294" r:id="rId17"/>
    <p:sldId id="297" r:id="rId18"/>
    <p:sldId id="295" r:id="rId19"/>
    <p:sldId id="285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669900"/>
    <a:srgbClr val="FF00FF"/>
    <a:srgbClr val="FFFF00"/>
    <a:srgbClr val="0000CC"/>
    <a:srgbClr val="CCFF99"/>
    <a:srgbClr val="FF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55"/>
    <p:restoredTop sz="94576"/>
  </p:normalViewPr>
  <p:slideViewPr>
    <p:cSldViewPr showGuides="1">
      <p:cViewPr>
        <p:scale>
          <a:sx n="74" d="100"/>
          <a:sy n="74" d="100"/>
        </p:scale>
        <p:origin x="-112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1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33.wmf"/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33.wmf"/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33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4" Type="http://schemas.openxmlformats.org/officeDocument/2006/relationships/image" Target="../media/image28.wmf"/><Relationship Id="rId3" Type="http://schemas.openxmlformats.org/officeDocument/2006/relationships/image" Target="../media/image27.wmf"/><Relationship Id="rId2" Type="http://schemas.openxmlformats.org/officeDocument/2006/relationships/image" Target="../media/image33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vi-VN" altLang="x-none" dirty="0">
              <a:latin typeface="Calibri" panose="020F0502020204030204" pitchFamily="34" charset="0"/>
            </a:endParaRPr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white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en-US" dirty="0">
                <a:solidFill>
                  <a:srgbClr val="D1EAEE"/>
                </a:solidFill>
              </a:rPr>
            </a:fld>
            <a:endParaRPr lang="en-US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white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en-US" dirty="0">
                <a:solidFill>
                  <a:srgbClr val="D1EAEE"/>
                </a:solidFill>
              </a:rPr>
            </a:fld>
            <a:endParaRPr lang="en-US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0" tIns="0" rIns="0" bIns="0" anchor="b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3">
        <a:schemeClr val="bg1"/>
      </p:bgRef>
    </p:bg>
    <p:spTree>
      <p:nvGrpSpPr>
        <p:cNvPr id="1" name=""/>
        <p:cNvGrpSpPr/>
        <p:nvPr/>
      </p:nvGrpSpPr>
      <p:grpSpPr/>
      <p:sp>
        <p:nvSpPr>
          <p:cNvPr id="7" name="Freeform 6"/>
          <p:cNvSpPr/>
          <p:nvPr/>
        </p:nvSpPr>
        <p:spPr bwMode="auto">
          <a:xfrm>
            <a:off x="-9525" y="-79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8" name="Title Placeholder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614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6153" name="Group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microsoft.com/office/2007/relationships/media" Target="file:///D:\THU\GIAO%20AN%20THU\NHAC%20TIEU%20HOC\LOP%201\LI%20CAY%20XANH.wma" TargetMode="External"/><Relationship Id="rId2" Type="http://schemas.openxmlformats.org/officeDocument/2006/relationships/audio" Target="file:///D:\THU\GIAO%20AN%20THU\NHAC%20TIEU%20HOC\LOP%201\LI%20CAY%20XANH.wma" TargetMode="Externa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GIF"/><Relationship Id="rId8" Type="http://schemas.openxmlformats.org/officeDocument/2006/relationships/image" Target="../media/image30.GIF"/><Relationship Id="rId7" Type="http://schemas.openxmlformats.org/officeDocument/2006/relationships/image" Target="../media/image29.GIF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6.wmf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1.wav"/><Relationship Id="rId10" Type="http://schemas.openxmlformats.org/officeDocument/2006/relationships/image" Target="../media/image32.GI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GIF"/><Relationship Id="rId8" Type="http://schemas.openxmlformats.org/officeDocument/2006/relationships/image" Target="../media/image28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2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26.wmf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1.wav"/><Relationship Id="rId10" Type="http://schemas.openxmlformats.org/officeDocument/2006/relationships/audio" Target="../media/audio2.wav"/><Relationship Id="rId1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GIF"/><Relationship Id="rId8" Type="http://schemas.openxmlformats.org/officeDocument/2006/relationships/image" Target="../media/image28.wmf"/><Relationship Id="rId7" Type="http://schemas.openxmlformats.org/officeDocument/2006/relationships/oleObject" Target="../embeddings/oleObject11.bin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26.wmf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1.wav"/><Relationship Id="rId11" Type="http://schemas.openxmlformats.org/officeDocument/2006/relationships/audio" Target="../media/audio2.wav"/><Relationship Id="rId10" Type="http://schemas.openxmlformats.org/officeDocument/2006/relationships/audio" Target="../media/audio3.wav"/><Relationship Id="rId1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GIF"/><Relationship Id="rId8" Type="http://schemas.openxmlformats.org/officeDocument/2006/relationships/image" Target="../media/image28.wmf"/><Relationship Id="rId7" Type="http://schemas.openxmlformats.org/officeDocument/2006/relationships/oleObject" Target="../embeddings/oleObject15.bin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26.wmf"/><Relationship Id="rId13" Type="http://schemas.openxmlformats.org/officeDocument/2006/relationships/vmlDrawing" Target="../drawings/vmlDrawing4.vml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1.wav"/><Relationship Id="rId10" Type="http://schemas.openxmlformats.org/officeDocument/2006/relationships/audio" Target="../media/audio2.wav"/><Relationship Id="rId1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GIF"/><Relationship Id="rId8" Type="http://schemas.openxmlformats.org/officeDocument/2006/relationships/image" Target="../media/image28.wmf"/><Relationship Id="rId7" Type="http://schemas.openxmlformats.org/officeDocument/2006/relationships/oleObject" Target="../embeddings/oleObject19.bin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26.wmf"/><Relationship Id="rId13" Type="http://schemas.openxmlformats.org/officeDocument/2006/relationships/vmlDrawing" Target="../drawings/vmlDrawing5.vml"/><Relationship Id="rId12" Type="http://schemas.openxmlformats.org/officeDocument/2006/relationships/slideLayout" Target="../slideLayouts/slideLayout1.xml"/><Relationship Id="rId11" Type="http://schemas.openxmlformats.org/officeDocument/2006/relationships/audio" Target="../media/audio1.wav"/><Relationship Id="rId10" Type="http://schemas.openxmlformats.org/officeDocument/2006/relationships/audio" Target="../media/audio2.wav"/><Relationship Id="rId1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microsoft.com/office/2007/relationships/media" Target="file:///C:\Documents%20and%20Settings\NAM\My%20Documents\Hinh%20anh%20hoa%20hong\Bai%20hat%20mau%20hoa\Mau%20Hoa%20-%20Yen%20Nhi%20%5bNCT%2032633963475136093750%5d.mp3" TargetMode="External"/><Relationship Id="rId7" Type="http://schemas.openxmlformats.org/officeDocument/2006/relationships/audio" Target="file:///C:\Documents%20and%20Settings\NAM\My%20Documents\Hinh%20anh%20hoa%20hong\Bai%20hat%20mau%20hoa\Mau%20Hoa%20-%20Yen%20Nhi%20%5bNCT%2032633963475136093750%5d.mp3" TargetMode="Externa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1.png"/><Relationship Id="rId11" Type="http://schemas.microsoft.com/office/2007/relationships/media" Target="file:///C:\Users\Administrator\Downloads\&#272;&#432;a%20C&#417;m%20Cho%20M&#7865;%20&#272;i%20C&#224;y%20Beat.mp3" TargetMode="External"/><Relationship Id="rId10" Type="http://schemas.openxmlformats.org/officeDocument/2006/relationships/audio" Target="file:///C:\Users\Administrator\Downloads\&#272;&#432;a%20C&#417;m%20Cho%20M&#7865;%20&#272;i%20C&#224;y%20Beat.mp3" TargetMode="External"/><Relationship Id="rId1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46.png"/><Relationship Id="rId6" Type="http://schemas.microsoft.com/office/2007/relationships/media" Target="file:///G:\Qua%20Gi.mp3" TargetMode="External"/><Relationship Id="rId5" Type="http://schemas.openxmlformats.org/officeDocument/2006/relationships/audio" Target="file:///G:\Qua%20Gi.mp3" TargetMode="External"/><Relationship Id="rId4" Type="http://schemas.openxmlformats.org/officeDocument/2006/relationships/image" Target="../media/image45.wmf"/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NULL" TargetMode="External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66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0242" name="Picture 13" descr="1190397327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609600" y="4028182"/>
            <a:ext cx="82296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0" lang="en-US" sz="3200" kern="1200" cap="none" spc="0" normalizeH="0" baseline="0" noProof="0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vi-VN" sz="3200" kern="1200" cap="none" spc="0" normalizeH="0" baseline="0" noProof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Ng</a:t>
            </a:r>
            <a:r>
              <a:rPr kumimoji="0" lang="en-US" sz="3200" kern="1200" cap="none" spc="0" normalizeH="0" baseline="0" noProof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ười</a:t>
            </a:r>
            <a:r>
              <a:rPr kumimoji="0" lang="en-US" sz="3200" kern="1200" cap="none" spc="0" normalizeH="0" baseline="0" noProof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kern="1200" cap="none" spc="0" normalizeH="0" baseline="0" noProof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en-US" sz="3200" kern="1200" cap="none" spc="0" normalizeH="0" baseline="0" noProof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kern="1200" cap="none" spc="0" normalizeH="0" baseline="0" noProof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sz="3200" kern="1200" cap="none" spc="0" normalizeH="0" baseline="0" noProof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: Tráng Phương</a:t>
            </a:r>
            <a:endParaRPr kumimoji="0" lang="en-US" sz="3200" b="1" i="1" kern="1200" cap="none" spc="0" normalizeH="0" baseline="0" noProof="0" dirty="0">
              <a:ln>
                <a:solidFill>
                  <a:srgbClr val="002060"/>
                </a:solidFill>
              </a:ln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067" name="LI CAY XANH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1143000" y="272982"/>
            <a:ext cx="7225056" cy="125018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Chủ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đề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Nghề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Nghiệp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639669"/>
            <a:ext cx="76962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PHÁT </a:t>
            </a:r>
            <a:r>
              <a:rPr kumimoji="0" lang="en-US" sz="3600" b="0" i="0" u="none" strike="noStrike" kern="1200" cap="none" spc="-150" normalizeH="0" baseline="0" noProof="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TRIỂN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TÌNH CẢM XÃ HỘI</a:t>
            </a:r>
            <a:endParaRPr kumimoji="0" lang="en-US" sz="3600" b="0" i="0" u="none" strike="noStrike" kern="1200" cap="none" spc="0" normalizeH="0" baseline="0" noProof="0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blipFill>
                <a:blip r:embed="rId5"/>
                <a:tile tx="0" ty="0" sx="100000" sy="100000" flip="none" algn="tl"/>
              </a:blip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362200"/>
            <a:ext cx="8458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BÀI: TRÒ CHUYỆN VỀ NGHỀ NÔNG</a:t>
            </a:r>
            <a:endParaRPr kumimoji="0" lang="en-US" sz="3600" b="1" i="0" u="none" strike="noStrike" kern="1200" cap="none" spc="0" normalizeH="0" baseline="0" noProof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0063" y="3087688"/>
            <a:ext cx="6002338" cy="645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LỚP: MG 3-4T C1 </a:t>
            </a:r>
            <a:endParaRPr kumimoji="0" lang="en-US" sz="36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66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5181600"/>
            <a:ext cx="7391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0" lang="en-US" kern="1200" cap="none" spc="0" normalizeH="0" baseline="0" noProof="0" dirty="0">
              <a:solidFill>
                <a:srgbClr val="6699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0" bIns="0" anchor="b" anchorCtr="0"/>
          <a:p>
            <a:endParaRPr dirty="0"/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dirty="0"/>
          </a:p>
        </p:txBody>
      </p:sp>
      <p:pic>
        <p:nvPicPr>
          <p:cNvPr id="23556" name="Picture 5" descr="ANd9GcTmYWBZMAT77uau71pwmhCVxdM68BUHMHIjgA82LCJBemS2mP3UR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7" descr="ANd9GcTCbyBkpme5FEfyXBtj-uBcfUsFAZnCju3NZWldf4v3kTu6coNvh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78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4579" name="Picture 3" descr="nen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6" name="WordArt 4"/>
            <p:cNvSpPr>
              <a:spLocks noChangeArrowheads="1" noChangeShapeType="1" noTextEdit="1"/>
            </p:cNvSpPr>
            <p:nvPr/>
          </p:nvSpPr>
          <p:spPr bwMode="auto">
            <a:xfrm rot="244034">
              <a:off x="816" y="1056"/>
              <a:ext cx="4320" cy="1776"/>
            </a:xfrm>
            <a:prstGeom prst="rect">
              <a:avLst/>
            </a:prstGeom>
          </p:spPr>
          <p:txBody>
            <a:bodyPr wrap="none" numCol="1" fromWordArt="1">
              <a:prstTxWarp prst="textWave2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0" cap="none" spc="0" normalizeH="0" baseline="0" noProof="0" dirty="0">
                  <a:ln w="9525">
                    <a:solidFill>
                      <a:schemeClr val="bg1"/>
                    </a:solidFill>
                    <a:round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 chơi: Đội nào nahnh</a:t>
              </a:r>
              <a:endParaRPr kumimoji="0" lang="en-US" sz="3600" b="1" i="0" u="none" strike="noStrike" kern="10" cap="none" spc="0" normalizeH="0" baseline="0" noProof="0" dirty="0">
                <a:ln w="9525">
                  <a:solidFill>
                    <a:schemeClr val="bg1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9" name="Freeform 2"/>
          <p:cNvSpPr/>
          <p:nvPr/>
        </p:nvSpPr>
        <p:spPr>
          <a:xfrm>
            <a:off x="381000" y="-76200"/>
            <a:ext cx="2362200" cy="1143000"/>
          </a:xfrm>
          <a:custGeom>
            <a:avLst/>
            <a:gdLst>
              <a:gd name="txL" fmla="*/ 0 w 2178"/>
              <a:gd name="txT" fmla="*/ 0 h 612"/>
              <a:gd name="txR" fmla="*/ 2178 w 2178"/>
              <a:gd name="txB" fmla="*/ 612 h 61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7651" name="Freeform 3"/>
          <p:cNvSpPr/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26" name="Object 4"/>
          <p:cNvGraphicFramePr/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1713865" imgH="833120" progId="MS_ClipArt_Gallery.2">
                  <p:embed/>
                </p:oleObj>
              </mc:Choice>
              <mc:Fallback>
                <p:oleObj name="" r:id="rId1" imgW="1713865" imgH="833120" progId="MS_ClipArt_Gallery.2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2">
                        <a:lum bright="35999"/>
                      </a:blip>
                      <a:stretch>
                        <a:fillRect/>
                      </a:stretch>
                    </p:blipFill>
                    <p:spPr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Freeform 6"/>
          <p:cNvSpPr/>
          <p:nvPr/>
        </p:nvSpPr>
        <p:spPr>
          <a:xfrm>
            <a:off x="442913" y="654050"/>
            <a:ext cx="538162" cy="220663"/>
          </a:xfrm>
          <a:custGeom>
            <a:avLst/>
            <a:gdLst>
              <a:gd name="txL" fmla="*/ 0 w 339"/>
              <a:gd name="txT" fmla="*/ 0 h 220"/>
              <a:gd name="txR" fmla="*/ 339 w 339"/>
              <a:gd name="txB" fmla="*/ 220 h 22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032" name="Freeform 7"/>
          <p:cNvSpPr/>
          <p:nvPr/>
        </p:nvSpPr>
        <p:spPr>
          <a:xfrm>
            <a:off x="-3175" y="455613"/>
            <a:ext cx="920750" cy="304800"/>
          </a:xfrm>
          <a:custGeom>
            <a:avLst/>
            <a:gdLst>
              <a:gd name="txL" fmla="*/ 0 w 580"/>
              <a:gd name="txT" fmla="*/ 0 h 304"/>
              <a:gd name="txR" fmla="*/ 580 w 580"/>
              <a:gd name="txB" fmla="*/ 304 h 30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033" name="Freeform 8"/>
          <p:cNvSpPr/>
          <p:nvPr/>
        </p:nvSpPr>
        <p:spPr>
          <a:xfrm>
            <a:off x="838200" y="1006475"/>
            <a:ext cx="184150" cy="63500"/>
          </a:xfrm>
          <a:custGeom>
            <a:avLst/>
            <a:gdLst>
              <a:gd name="txL" fmla="*/ 0 w 116"/>
              <a:gd name="txT" fmla="*/ 0 h 62"/>
              <a:gd name="txR" fmla="*/ 116 w 116"/>
              <a:gd name="txB" fmla="*/ 62 h 62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1027" name="Object 9"/>
          <p:cNvGraphicFramePr/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837565" imgH="639445" progId="MS_ClipArt_Gallery.2">
                  <p:embed/>
                </p:oleObj>
              </mc:Choice>
              <mc:Fallback>
                <p:oleObj name="" r:id="rId3" imgW="837565" imgH="639445" progId="MS_ClipArt_Gallery.2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4">
                        <a:lum bright="53998"/>
                      </a:blip>
                      <a:stretch>
                        <a:fillRect/>
                      </a:stretch>
                    </p:blipFill>
                    <p:spPr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AutoShape 10">
            <a:hlinkClick r:id="" action="ppaction://hlinkshowjump?jump=lastslide"/>
          </p:cNvPr>
          <p:cNvSpPr/>
          <p:nvPr/>
        </p:nvSpPr>
        <p:spPr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035" name="AutoShape 11">
            <a:hlinkClick r:id="" action="ppaction://hlinkshowjump?jump=lastslideviewed"/>
          </p:cNvPr>
          <p:cNvSpPr/>
          <p:nvPr/>
        </p:nvSpPr>
        <p:spPr>
          <a:xfrm>
            <a:off x="8759825" y="0"/>
            <a:ext cx="381000" cy="381000"/>
          </a:xfrm>
          <a:prstGeom prst="actionButtonReturn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1028" name="Object 12"/>
          <p:cNvGraphicFramePr/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4435475" imgH="3329305" progId="MS_ClipArt_Gallery.2">
                  <p:embed/>
                </p:oleObj>
              </mc:Choice>
              <mc:Fallback>
                <p:oleObj name="" r:id="rId5" imgW="4435475" imgH="3329305" progId="MS_ClipArt_Gallery.2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6" name="AutoShape 13"/>
          <p:cNvSpPr/>
          <p:nvPr/>
        </p:nvSpPr>
        <p:spPr>
          <a:xfrm>
            <a:off x="5562600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40000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7" name="AutoShape 14"/>
          <p:cNvSpPr/>
          <p:nvPr/>
        </p:nvSpPr>
        <p:spPr>
          <a:xfrm>
            <a:off x="5562600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30000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8" name="AutoShape 15"/>
          <p:cNvSpPr/>
          <p:nvPr/>
        </p:nvSpPr>
        <p:spPr>
          <a:xfrm>
            <a:off x="5562600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25000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39" name="AutoShape 16"/>
          <p:cNvSpPr/>
          <p:nvPr/>
        </p:nvSpPr>
        <p:spPr>
          <a:xfrm>
            <a:off x="5618163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20000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0" name="AutoShape 17"/>
          <p:cNvSpPr/>
          <p:nvPr/>
        </p:nvSpPr>
        <p:spPr>
          <a:xfrm>
            <a:off x="5638800" y="3622675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12000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1" name="AutoShape 18"/>
          <p:cNvSpPr/>
          <p:nvPr/>
        </p:nvSpPr>
        <p:spPr>
          <a:xfrm>
            <a:off x="5632450" y="41925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10000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2" name="AutoShape 19"/>
          <p:cNvSpPr/>
          <p:nvPr/>
        </p:nvSpPr>
        <p:spPr>
          <a:xfrm>
            <a:off x="5653088" y="5248275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3000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043" name="AutoShape 20"/>
          <p:cNvSpPr/>
          <p:nvPr/>
        </p:nvSpPr>
        <p:spPr>
          <a:xfrm>
            <a:off x="5673725" y="573246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1000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669" name="AutoShape 21"/>
          <p:cNvSpPr>
            <a:spLocks noChangeArrowheads="1"/>
          </p:cNvSpPr>
          <p:nvPr/>
        </p:nvSpPr>
        <p:spPr bwMode="auto">
          <a:xfrm>
            <a:off x="2209800" y="1676400"/>
            <a:ext cx="3446463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50000">
                <a:srgbClr val="FFFF00">
                  <a:alpha val="55000"/>
                </a:srgbClr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45" name="AutoShape 22"/>
          <p:cNvSpPr/>
          <p:nvPr/>
        </p:nvSpPr>
        <p:spPr>
          <a:xfrm>
            <a:off x="5638800" y="469423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5000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046" name="Group 23"/>
          <p:cNvGrpSpPr/>
          <p:nvPr/>
        </p:nvGrpSpPr>
        <p:grpSpPr>
          <a:xfrm>
            <a:off x="7407275" y="5784850"/>
            <a:ext cx="304800" cy="304800"/>
            <a:chOff x="4666" y="3644"/>
            <a:chExt cx="192" cy="192"/>
          </a:xfrm>
        </p:grpSpPr>
        <p:sp>
          <p:nvSpPr>
            <p:cNvPr id="27672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7" name="WordArt 25"/>
            <p:cNvSpPr>
              <a:spLocks noTextEdit="1"/>
            </p:cNvSpPr>
            <p:nvPr/>
          </p:nvSpPr>
          <p:spPr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1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1047" name="Group 26"/>
          <p:cNvGrpSpPr/>
          <p:nvPr/>
        </p:nvGrpSpPr>
        <p:grpSpPr>
          <a:xfrm>
            <a:off x="7391400" y="5299075"/>
            <a:ext cx="304800" cy="304800"/>
            <a:chOff x="4656" y="3338"/>
            <a:chExt cx="192" cy="192"/>
          </a:xfrm>
        </p:grpSpPr>
        <p:sp>
          <p:nvSpPr>
            <p:cNvPr id="27675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5" name="WordArt 28"/>
            <p:cNvSpPr>
              <a:spLocks noTextEdit="1"/>
            </p:cNvSpPr>
            <p:nvPr/>
          </p:nvSpPr>
          <p:spPr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2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1048" name="Group 29"/>
          <p:cNvGrpSpPr/>
          <p:nvPr/>
        </p:nvGrpSpPr>
        <p:grpSpPr>
          <a:xfrm>
            <a:off x="7370763" y="4765675"/>
            <a:ext cx="304800" cy="304800"/>
            <a:chOff x="4643" y="3002"/>
            <a:chExt cx="192" cy="192"/>
          </a:xfrm>
        </p:grpSpPr>
        <p:sp>
          <p:nvSpPr>
            <p:cNvPr id="27678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3" name="WordArt 31"/>
            <p:cNvSpPr>
              <a:spLocks noTextEdit="1"/>
            </p:cNvSpPr>
            <p:nvPr/>
          </p:nvSpPr>
          <p:spPr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3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1049" name="Group 32"/>
          <p:cNvGrpSpPr/>
          <p:nvPr/>
        </p:nvGrpSpPr>
        <p:grpSpPr>
          <a:xfrm>
            <a:off x="7356475" y="4225925"/>
            <a:ext cx="304800" cy="304800"/>
            <a:chOff x="4634" y="2662"/>
            <a:chExt cx="192" cy="192"/>
          </a:xfrm>
        </p:grpSpPr>
        <p:sp>
          <p:nvSpPr>
            <p:cNvPr id="27681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1" name="WordArt 34"/>
            <p:cNvSpPr>
              <a:spLocks noTextEdit="1"/>
            </p:cNvSpPr>
            <p:nvPr/>
          </p:nvSpPr>
          <p:spPr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4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1050" name="Group 35"/>
          <p:cNvGrpSpPr/>
          <p:nvPr/>
        </p:nvGrpSpPr>
        <p:grpSpPr>
          <a:xfrm>
            <a:off x="7350125" y="3657600"/>
            <a:ext cx="304800" cy="304800"/>
            <a:chOff x="4630" y="2304"/>
            <a:chExt cx="192" cy="192"/>
          </a:xfrm>
        </p:grpSpPr>
        <p:sp>
          <p:nvSpPr>
            <p:cNvPr id="27684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9" name="WordArt 37"/>
            <p:cNvSpPr>
              <a:spLocks noTextEdit="1"/>
            </p:cNvSpPr>
            <p:nvPr/>
          </p:nvSpPr>
          <p:spPr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5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1051" name="Group 38"/>
          <p:cNvGrpSpPr/>
          <p:nvPr/>
        </p:nvGrpSpPr>
        <p:grpSpPr>
          <a:xfrm>
            <a:off x="7350125" y="3103563"/>
            <a:ext cx="304800" cy="304800"/>
            <a:chOff x="4630" y="1955"/>
            <a:chExt cx="192" cy="192"/>
          </a:xfrm>
        </p:grpSpPr>
        <p:sp>
          <p:nvSpPr>
            <p:cNvPr id="27687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7" name="WordArt 40"/>
            <p:cNvSpPr>
              <a:spLocks noTextEdit="1"/>
            </p:cNvSpPr>
            <p:nvPr/>
          </p:nvSpPr>
          <p:spPr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6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1052" name="Group 41"/>
          <p:cNvGrpSpPr/>
          <p:nvPr/>
        </p:nvGrpSpPr>
        <p:grpSpPr>
          <a:xfrm>
            <a:off x="7315200" y="2555875"/>
            <a:ext cx="304800" cy="304800"/>
            <a:chOff x="4608" y="1610"/>
            <a:chExt cx="192" cy="192"/>
          </a:xfrm>
        </p:grpSpPr>
        <p:sp>
          <p:nvSpPr>
            <p:cNvPr id="27690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5" name="WordArt 43"/>
            <p:cNvSpPr>
              <a:spLocks noTextEdit="1"/>
            </p:cNvSpPr>
            <p:nvPr/>
          </p:nvSpPr>
          <p:spPr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7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1053" name="Group 44"/>
          <p:cNvGrpSpPr/>
          <p:nvPr/>
        </p:nvGrpSpPr>
        <p:grpSpPr>
          <a:xfrm>
            <a:off x="7315200" y="2016125"/>
            <a:ext cx="304800" cy="304800"/>
            <a:chOff x="4608" y="1270"/>
            <a:chExt cx="192" cy="192"/>
          </a:xfrm>
        </p:grpSpPr>
        <p:sp>
          <p:nvSpPr>
            <p:cNvPr id="27693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3" name="WordArt 46"/>
            <p:cNvSpPr>
              <a:spLocks noTextEdit="1"/>
            </p:cNvSpPr>
            <p:nvPr/>
          </p:nvSpPr>
          <p:spPr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8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1054" name="Group 47"/>
          <p:cNvGrpSpPr/>
          <p:nvPr/>
        </p:nvGrpSpPr>
        <p:grpSpPr>
          <a:xfrm>
            <a:off x="7294563" y="1509713"/>
            <a:ext cx="304800" cy="304800"/>
            <a:chOff x="4595" y="951"/>
            <a:chExt cx="192" cy="192"/>
          </a:xfrm>
        </p:grpSpPr>
        <p:sp>
          <p:nvSpPr>
            <p:cNvPr id="27696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1" name="WordArt 49"/>
            <p:cNvSpPr>
              <a:spLocks noTextEdit="1"/>
            </p:cNvSpPr>
            <p:nvPr/>
          </p:nvSpPr>
          <p:spPr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9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sp>
        <p:nvSpPr>
          <p:cNvPr id="1055" name="WordArt 50"/>
          <p:cNvSpPr>
            <a:spLocks noTextEdit="1"/>
          </p:cNvSpPr>
          <p:nvPr/>
        </p:nvSpPr>
        <p:spPr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056" name="WordArt 51"/>
          <p:cNvSpPr>
            <a:spLocks noTextEdit="1"/>
          </p:cNvSpPr>
          <p:nvPr/>
        </p:nvSpPr>
        <p:spPr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057" name="WordArt 52"/>
          <p:cNvSpPr>
            <a:spLocks noTextEdit="1"/>
          </p:cNvSpPr>
          <p:nvPr/>
        </p:nvSpPr>
        <p:spPr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1058" name="Oval 53"/>
          <p:cNvSpPr/>
          <p:nvPr/>
        </p:nvSpPr>
        <p:spPr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Kh¸n 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gi¶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1059" name="Oval 54"/>
          <p:cNvSpPr/>
          <p:nvPr/>
        </p:nvSpPr>
        <p:spPr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50/50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1060" name="Oval 55"/>
          <p:cNvSpPr/>
          <p:nvPr/>
        </p:nvSpPr>
        <p:spPr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T­ vÊn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1061" name="Text Box 57"/>
          <p:cNvSpPr txBox="1"/>
          <p:nvPr/>
        </p:nvSpPr>
        <p:spPr>
          <a:xfrm>
            <a:off x="914400" y="3048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>
                <a:solidFill>
                  <a:srgbClr val="009900"/>
                </a:solidFill>
                <a:latin typeface=".VnArabiaH" pitchFamily="34" charset="0"/>
              </a:rPr>
              <a:t>trî gióp</a:t>
            </a:r>
            <a:endParaRPr sz="2400" dirty="0">
              <a:solidFill>
                <a:srgbClr val="009900"/>
              </a:solidFill>
              <a:latin typeface=".VnArabiaH" pitchFamily="34" charset="0"/>
            </a:endParaRPr>
          </a:p>
        </p:txBody>
      </p:sp>
      <p:sp>
        <p:nvSpPr>
          <p:cNvPr id="1062" name="Text Box 58"/>
          <p:cNvSpPr txBox="1"/>
          <p:nvPr/>
        </p:nvSpPr>
        <p:spPr>
          <a:xfrm>
            <a:off x="2514600" y="2133600"/>
            <a:ext cx="2971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000" dirty="0">
              <a:latin typeface=".VnAristoteH" pitchFamily="34" charset="0"/>
            </a:endParaRPr>
          </a:p>
        </p:txBody>
      </p:sp>
      <p:sp>
        <p:nvSpPr>
          <p:cNvPr id="1063" name="Text Box 59"/>
          <p:cNvSpPr txBox="1"/>
          <p:nvPr/>
        </p:nvSpPr>
        <p:spPr>
          <a:xfrm>
            <a:off x="2133600" y="1828800"/>
            <a:ext cx="35814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4800" dirty="0">
                <a:latin typeface=".VnAristoteH" pitchFamily="34" charset="0"/>
              </a:rPr>
              <a:t>Trò chơi; Ai là triệu phú</a:t>
            </a:r>
            <a:endParaRPr lang="en-US" sz="4800" dirty="0">
              <a:latin typeface=".VnAristoteH" pitchFamily="34" charset="0"/>
            </a:endParaRPr>
          </a:p>
        </p:txBody>
      </p:sp>
      <p:sp>
        <p:nvSpPr>
          <p:cNvPr id="1064" name="Oval 60"/>
          <p:cNvSpPr/>
          <p:nvPr/>
        </p:nvSpPr>
        <p:spPr>
          <a:xfrm>
            <a:off x="838200" y="8305800"/>
            <a:ext cx="76200" cy="76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065" name="Picture 61" descr="8F831D4C86504E53A1502B3F9E6393B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28800"/>
            <a:ext cx="1905000" cy="2514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66" name="Group 63"/>
          <p:cNvGrpSpPr/>
          <p:nvPr/>
        </p:nvGrpSpPr>
        <p:grpSpPr>
          <a:xfrm>
            <a:off x="0" y="228600"/>
            <a:ext cx="2514600" cy="2133600"/>
            <a:chOff x="4080" y="2352"/>
            <a:chExt cx="1584" cy="1344"/>
          </a:xfrm>
        </p:grpSpPr>
        <p:pic>
          <p:nvPicPr>
            <p:cNvPr id="1067" name="Picture 64" descr="ROSE_Y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50" y="2352"/>
              <a:ext cx="1014" cy="101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68" name="Picture 65" descr="MOVE10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80" y="2640"/>
              <a:ext cx="816" cy="8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69" name="Picture 66" descr="QUASBUTN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32" y="3048"/>
              <a:ext cx="648" cy="64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9" grpId="0" animBg="1"/>
      <p:bldP spid="2766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101" name="AutoShape 69"/>
          <p:cNvSpPr>
            <a:spLocks noChangeArrowheads="1"/>
          </p:cNvSpPr>
          <p:nvPr/>
        </p:nvSpPr>
        <p:spPr bwMode="auto">
          <a:xfrm>
            <a:off x="1981200" y="1752600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5" name="Freeform 2"/>
          <p:cNvSpPr/>
          <p:nvPr/>
        </p:nvSpPr>
        <p:spPr>
          <a:xfrm>
            <a:off x="381000" y="-76200"/>
            <a:ext cx="2362200" cy="1143000"/>
          </a:xfrm>
          <a:custGeom>
            <a:avLst/>
            <a:gdLst>
              <a:gd name="txL" fmla="*/ 0 w 2178"/>
              <a:gd name="txT" fmla="*/ 0 h 612"/>
              <a:gd name="txR" fmla="*/ 2178 w 2178"/>
              <a:gd name="txB" fmla="*/ 612 h 61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4035" name="Freeform 3"/>
          <p:cNvSpPr/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050" name="Object 4"/>
          <p:cNvGraphicFramePr/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1713865" imgH="833120" progId="MS_ClipArt_Gallery.2">
                  <p:embed/>
                </p:oleObj>
              </mc:Choice>
              <mc:Fallback>
                <p:oleObj name="" r:id="rId1" imgW="1713865" imgH="833120" progId="MS_ClipArt_Gallery.2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2">
                        <a:lum bright="35999"/>
                      </a:blip>
                      <a:stretch>
                        <a:fillRect/>
                      </a:stretch>
                    </p:blipFill>
                    <p:spPr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5"/>
          <p:cNvGraphicFramePr/>
          <p:nvPr/>
        </p:nvGraphicFramePr>
        <p:xfrm>
          <a:off x="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1139190" imgH="941070" progId="MS_ClipArt_Gallery.2">
                  <p:embed/>
                </p:oleObj>
              </mc:Choice>
              <mc:Fallback>
                <p:oleObj name="" r:id="rId3" imgW="1139190" imgH="941070" progId="MS_ClipArt_Gallery.2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4">
                        <a:lum bright="17999"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Freeform 6"/>
          <p:cNvSpPr/>
          <p:nvPr/>
        </p:nvSpPr>
        <p:spPr>
          <a:xfrm>
            <a:off x="442913" y="654050"/>
            <a:ext cx="538162" cy="220663"/>
          </a:xfrm>
          <a:custGeom>
            <a:avLst/>
            <a:gdLst>
              <a:gd name="txL" fmla="*/ 0 w 339"/>
              <a:gd name="txT" fmla="*/ 0 h 220"/>
              <a:gd name="txR" fmla="*/ 339 w 339"/>
              <a:gd name="txB" fmla="*/ 220 h 22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058" name="Freeform 7"/>
          <p:cNvSpPr/>
          <p:nvPr/>
        </p:nvSpPr>
        <p:spPr>
          <a:xfrm>
            <a:off x="-3175" y="455613"/>
            <a:ext cx="920750" cy="304800"/>
          </a:xfrm>
          <a:custGeom>
            <a:avLst/>
            <a:gdLst>
              <a:gd name="txL" fmla="*/ 0 w 580"/>
              <a:gd name="txT" fmla="*/ 0 h 304"/>
              <a:gd name="txR" fmla="*/ 580 w 580"/>
              <a:gd name="txB" fmla="*/ 304 h 30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059" name="Freeform 8"/>
          <p:cNvSpPr/>
          <p:nvPr/>
        </p:nvSpPr>
        <p:spPr>
          <a:xfrm>
            <a:off x="838200" y="1006475"/>
            <a:ext cx="184150" cy="63500"/>
          </a:xfrm>
          <a:custGeom>
            <a:avLst/>
            <a:gdLst>
              <a:gd name="txL" fmla="*/ 0 w 116"/>
              <a:gd name="txT" fmla="*/ 0 h 62"/>
              <a:gd name="txR" fmla="*/ 116 w 116"/>
              <a:gd name="txB" fmla="*/ 62 h 62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2052" name="Object 9"/>
          <p:cNvGraphicFramePr/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5" imgW="837565" imgH="639445" progId="MS_ClipArt_Gallery.2">
                  <p:embed/>
                </p:oleObj>
              </mc:Choice>
              <mc:Fallback>
                <p:oleObj name="" r:id="rId5" imgW="837565" imgH="639445" progId="MS_ClipArt_Gallery.2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6">
                        <a:lum bright="53998"/>
                      </a:blip>
                      <a:stretch>
                        <a:fillRect/>
                      </a:stretch>
                    </p:blipFill>
                    <p:spPr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AutoShape 10">
            <a:hlinkClick r:id="" action="ppaction://hlinkshowjump?jump=lastslide"/>
          </p:cNvPr>
          <p:cNvSpPr/>
          <p:nvPr/>
        </p:nvSpPr>
        <p:spPr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2053" name="Object 11"/>
          <p:cNvGraphicFramePr/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7" imgW="4435475" imgH="3329305" progId="MS_ClipArt_Gallery.2">
                  <p:embed/>
                </p:oleObj>
              </mc:Choice>
              <mc:Fallback>
                <p:oleObj name="" r:id="rId7" imgW="4435475" imgH="3329305" progId="MS_ClipArt_Gallery.2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AutoShape 12"/>
          <p:cNvSpPr/>
          <p:nvPr/>
        </p:nvSpPr>
        <p:spPr>
          <a:xfrm>
            <a:off x="6080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50000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62" name="AutoShape 13"/>
          <p:cNvSpPr/>
          <p:nvPr/>
        </p:nvSpPr>
        <p:spPr>
          <a:xfrm>
            <a:off x="6080125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30000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63" name="AutoShape 14"/>
          <p:cNvSpPr/>
          <p:nvPr/>
        </p:nvSpPr>
        <p:spPr>
          <a:xfrm>
            <a:off x="6080125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25000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64" name="AutoShape 15"/>
          <p:cNvSpPr/>
          <p:nvPr/>
        </p:nvSpPr>
        <p:spPr>
          <a:xfrm>
            <a:off x="6135688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20000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65" name="AutoShape 16"/>
          <p:cNvSpPr/>
          <p:nvPr/>
        </p:nvSpPr>
        <p:spPr>
          <a:xfrm>
            <a:off x="6156325" y="3622675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15000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66" name="AutoShape 17"/>
          <p:cNvSpPr/>
          <p:nvPr/>
        </p:nvSpPr>
        <p:spPr>
          <a:xfrm>
            <a:off x="6149975" y="41925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10000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67" name="AutoShape 18"/>
          <p:cNvSpPr/>
          <p:nvPr/>
        </p:nvSpPr>
        <p:spPr>
          <a:xfrm>
            <a:off x="6172200" y="57150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1000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51" name="AutoShape 19"/>
          <p:cNvSpPr/>
          <p:nvPr/>
        </p:nvSpPr>
        <p:spPr>
          <a:xfrm>
            <a:off x="6191250" y="51816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3000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69" name="AutoShape 22"/>
          <p:cNvSpPr/>
          <p:nvPr/>
        </p:nvSpPr>
        <p:spPr>
          <a:xfrm>
            <a:off x="6156325" y="469423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5000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7886700" y="5233988"/>
            <a:ext cx="304800" cy="304800"/>
            <a:chOff x="4666" y="3644"/>
            <a:chExt cx="192" cy="192"/>
          </a:xfrm>
        </p:grpSpPr>
        <p:sp>
          <p:nvSpPr>
            <p:cNvPr id="44056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10" name="WordArt 25"/>
            <p:cNvSpPr>
              <a:spLocks noTextEdit="1"/>
            </p:cNvSpPr>
            <p:nvPr/>
          </p:nvSpPr>
          <p:spPr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2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2071" name="Group 26"/>
          <p:cNvGrpSpPr/>
          <p:nvPr/>
        </p:nvGrpSpPr>
        <p:grpSpPr>
          <a:xfrm>
            <a:off x="7910513" y="5765800"/>
            <a:ext cx="304800" cy="304800"/>
            <a:chOff x="4656" y="3338"/>
            <a:chExt cx="192" cy="192"/>
          </a:xfrm>
        </p:grpSpPr>
        <p:sp>
          <p:nvSpPr>
            <p:cNvPr id="44059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08" name="WordArt 28"/>
            <p:cNvSpPr>
              <a:spLocks noTextEdit="1"/>
            </p:cNvSpPr>
            <p:nvPr/>
          </p:nvSpPr>
          <p:spPr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1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2072" name="Group 29"/>
          <p:cNvGrpSpPr/>
          <p:nvPr/>
        </p:nvGrpSpPr>
        <p:grpSpPr>
          <a:xfrm>
            <a:off x="7888288" y="4765675"/>
            <a:ext cx="304800" cy="304800"/>
            <a:chOff x="4643" y="3002"/>
            <a:chExt cx="192" cy="192"/>
          </a:xfrm>
        </p:grpSpPr>
        <p:sp>
          <p:nvSpPr>
            <p:cNvPr id="44062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06" name="WordArt 31"/>
            <p:cNvSpPr>
              <a:spLocks noTextEdit="1"/>
            </p:cNvSpPr>
            <p:nvPr/>
          </p:nvSpPr>
          <p:spPr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3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2073" name="Group 32"/>
          <p:cNvGrpSpPr/>
          <p:nvPr/>
        </p:nvGrpSpPr>
        <p:grpSpPr>
          <a:xfrm>
            <a:off x="7874000" y="4225925"/>
            <a:ext cx="304800" cy="304800"/>
            <a:chOff x="4634" y="2662"/>
            <a:chExt cx="192" cy="192"/>
          </a:xfrm>
        </p:grpSpPr>
        <p:sp>
          <p:nvSpPr>
            <p:cNvPr id="44065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04" name="WordArt 34"/>
            <p:cNvSpPr>
              <a:spLocks noTextEdit="1"/>
            </p:cNvSpPr>
            <p:nvPr/>
          </p:nvSpPr>
          <p:spPr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4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2074" name="Group 35"/>
          <p:cNvGrpSpPr/>
          <p:nvPr/>
        </p:nvGrpSpPr>
        <p:grpSpPr>
          <a:xfrm>
            <a:off x="7867650" y="3657600"/>
            <a:ext cx="304800" cy="304800"/>
            <a:chOff x="4630" y="2304"/>
            <a:chExt cx="192" cy="192"/>
          </a:xfrm>
        </p:grpSpPr>
        <p:sp>
          <p:nvSpPr>
            <p:cNvPr id="44068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02" name="WordArt 37"/>
            <p:cNvSpPr>
              <a:spLocks noTextEdit="1"/>
            </p:cNvSpPr>
            <p:nvPr/>
          </p:nvSpPr>
          <p:spPr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5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2075" name="Group 38"/>
          <p:cNvGrpSpPr/>
          <p:nvPr/>
        </p:nvGrpSpPr>
        <p:grpSpPr>
          <a:xfrm>
            <a:off x="7867650" y="3103563"/>
            <a:ext cx="304800" cy="304800"/>
            <a:chOff x="4630" y="1955"/>
            <a:chExt cx="192" cy="192"/>
          </a:xfrm>
        </p:grpSpPr>
        <p:sp>
          <p:nvSpPr>
            <p:cNvPr id="44071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00" name="WordArt 40"/>
            <p:cNvSpPr>
              <a:spLocks noTextEdit="1"/>
            </p:cNvSpPr>
            <p:nvPr/>
          </p:nvSpPr>
          <p:spPr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6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2076" name="Group 41"/>
          <p:cNvGrpSpPr/>
          <p:nvPr/>
        </p:nvGrpSpPr>
        <p:grpSpPr>
          <a:xfrm>
            <a:off x="7832725" y="2555875"/>
            <a:ext cx="304800" cy="304800"/>
            <a:chOff x="4608" y="1610"/>
            <a:chExt cx="192" cy="192"/>
          </a:xfrm>
        </p:grpSpPr>
        <p:sp>
          <p:nvSpPr>
            <p:cNvPr id="44074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98" name="WordArt 43"/>
            <p:cNvSpPr>
              <a:spLocks noTextEdit="1"/>
            </p:cNvSpPr>
            <p:nvPr/>
          </p:nvSpPr>
          <p:spPr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7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2077" name="Group 44"/>
          <p:cNvGrpSpPr/>
          <p:nvPr/>
        </p:nvGrpSpPr>
        <p:grpSpPr>
          <a:xfrm>
            <a:off x="7832725" y="2016125"/>
            <a:ext cx="304800" cy="304800"/>
            <a:chOff x="4608" y="1270"/>
            <a:chExt cx="192" cy="192"/>
          </a:xfrm>
        </p:grpSpPr>
        <p:sp>
          <p:nvSpPr>
            <p:cNvPr id="44077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96" name="WordArt 46"/>
            <p:cNvSpPr>
              <a:spLocks noTextEdit="1"/>
            </p:cNvSpPr>
            <p:nvPr/>
          </p:nvSpPr>
          <p:spPr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8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2078" name="Group 47"/>
          <p:cNvGrpSpPr/>
          <p:nvPr/>
        </p:nvGrpSpPr>
        <p:grpSpPr>
          <a:xfrm>
            <a:off x="7812088" y="1509713"/>
            <a:ext cx="304800" cy="304800"/>
            <a:chOff x="4595" y="951"/>
            <a:chExt cx="192" cy="192"/>
          </a:xfrm>
        </p:grpSpPr>
        <p:sp>
          <p:nvSpPr>
            <p:cNvPr id="44080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94" name="WordArt 49"/>
            <p:cNvSpPr>
              <a:spLocks noTextEdit="1"/>
            </p:cNvSpPr>
            <p:nvPr/>
          </p:nvSpPr>
          <p:spPr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9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sp>
        <p:nvSpPr>
          <p:cNvPr id="2079" name="WordArt 51"/>
          <p:cNvSpPr>
            <a:spLocks noTextEdit="1"/>
          </p:cNvSpPr>
          <p:nvPr/>
        </p:nvSpPr>
        <p:spPr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2080" name="WordArt 52"/>
          <p:cNvSpPr>
            <a:spLocks noTextEdit="1"/>
          </p:cNvSpPr>
          <p:nvPr/>
        </p:nvSpPr>
        <p:spPr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2081" name="WordArt 53"/>
          <p:cNvSpPr>
            <a:spLocks noTextEdit="1"/>
          </p:cNvSpPr>
          <p:nvPr/>
        </p:nvSpPr>
        <p:spPr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44087" name="Text Box 55"/>
          <p:cNvSpPr txBox="1"/>
          <p:nvPr/>
        </p:nvSpPr>
        <p:spPr>
          <a:xfrm>
            <a:off x="2209800" y="2641600"/>
            <a:ext cx="3581400" cy="830263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sz="2400" b="1" dirty="0">
                <a:solidFill>
                  <a:schemeClr val="bg1"/>
                </a:solidFill>
                <a:latin typeface=".VnTime" pitchFamily="34" charset="0"/>
              </a:rPr>
              <a:t>K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 công đoạn l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ra hạt lúa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88" name="Text Box 56"/>
          <p:cNvSpPr txBox="1"/>
          <p:nvPr/>
        </p:nvSpPr>
        <p:spPr>
          <a:xfrm>
            <a:off x="2133600" y="3938588"/>
            <a:ext cx="1600200" cy="830262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>
                <a:solidFill>
                  <a:schemeClr val="bg1"/>
                </a:solidFill>
                <a:latin typeface=".VnTime" pitchFamily="34" charset="0"/>
              </a:rPr>
              <a:t>A. 1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đoạn</a:t>
            </a:r>
            <a:endParaRPr sz="2400" baseline="-25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89" name="Text Box 57"/>
          <p:cNvSpPr txBox="1"/>
          <p:nvPr/>
        </p:nvSpPr>
        <p:spPr>
          <a:xfrm>
            <a:off x="4191000" y="4819650"/>
            <a:ext cx="1905000" cy="1077913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D.4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Công đoạn</a:t>
            </a:r>
            <a:endParaRPr sz="2400" baseline="-25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90" name="Text Box 58"/>
          <p:cNvSpPr txBox="1"/>
          <p:nvPr/>
        </p:nvSpPr>
        <p:spPr>
          <a:xfrm>
            <a:off x="2133600" y="4791075"/>
            <a:ext cx="1905000" cy="830263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>
                <a:solidFill>
                  <a:schemeClr val="bg1"/>
                </a:solidFill>
                <a:latin typeface=".VnTime" pitchFamily="34" charset="0"/>
              </a:rPr>
              <a:t>C.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công đoạn</a:t>
            </a:r>
            <a:endParaRPr sz="2400" baseline="-25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91" name="Text Box 59"/>
          <p:cNvSpPr txBox="1"/>
          <p:nvPr/>
        </p:nvSpPr>
        <p:spPr>
          <a:xfrm>
            <a:off x="4038600" y="3733800"/>
            <a:ext cx="2057400" cy="461963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>
                <a:solidFill>
                  <a:schemeClr val="bg1"/>
                </a:solidFill>
                <a:latin typeface=".VnTime" pitchFamily="34" charset="0"/>
              </a:rPr>
              <a:t>B</a:t>
            </a:r>
            <a:r>
              <a:rPr sz="2400" dirty="0">
                <a:solidFill>
                  <a:schemeClr val="bg1"/>
                </a:solidFill>
                <a:latin typeface=".VnTimeH" pitchFamily="34" charset="0"/>
              </a:rPr>
              <a:t>.</a:t>
            </a:r>
            <a:r>
              <a:rPr sz="2400" dirty="0">
                <a:solidFill>
                  <a:schemeClr val="bg1"/>
                </a:solidFill>
                <a:latin typeface=".VnTime" pitchFamily="34" charset="0"/>
              </a:rPr>
              <a:t>3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đoạn</a:t>
            </a:r>
            <a:r>
              <a:rPr sz="2400" dirty="0">
                <a:solidFill>
                  <a:schemeClr val="bg1"/>
                </a:solidFill>
                <a:latin typeface=".VnTime" pitchFamily="34" charset="0"/>
              </a:rPr>
              <a:t> </a:t>
            </a:r>
            <a:endParaRPr sz="2400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2087" name="Oval 60"/>
          <p:cNvSpPr/>
          <p:nvPr/>
        </p:nvSpPr>
        <p:spPr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wrap="none" anchor="ctr" anchorCtr="0"/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Kh. 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gi¶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2088" name="Oval 61"/>
          <p:cNvSpPr/>
          <p:nvPr/>
        </p:nvSpPr>
        <p:spPr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wrap="none" anchor="ctr" anchorCtr="0"/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50/50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2089" name="Oval 62"/>
          <p:cNvSpPr/>
          <p:nvPr/>
        </p:nvSpPr>
        <p:spPr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wrap="none" anchor="ctr" anchorCtr="0"/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T­ vÊn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44095" name="Picture 63" descr="woman_teacher_blackboard_md_wh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8200" y="149225"/>
            <a:ext cx="495300" cy="46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91" name="Rectangle 65"/>
          <p:cNvSpPr/>
          <p:nvPr/>
        </p:nvSpPr>
        <p:spPr>
          <a:xfrm>
            <a:off x="762000" y="0"/>
            <a:ext cx="22113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solidFill>
                  <a:srgbClr val="0000FF"/>
                </a:solidFill>
                <a:latin typeface="Arial" panose="020B0604020202020204" pitchFamily="34" charset="0"/>
              </a:rPr>
              <a:t>Trợ giúp</a:t>
            </a:r>
            <a:endParaRPr sz="3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092" name="Text Box 67"/>
          <p:cNvSpPr txBox="1"/>
          <p:nvPr/>
        </p:nvSpPr>
        <p:spPr>
          <a:xfrm>
            <a:off x="2895600" y="1676400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</a:t>
            </a:r>
            <a:r>
              <a:rPr sz="2800" dirty="0">
                <a:solidFill>
                  <a:srgbClr val="FF0066"/>
                </a:solidFill>
                <a:latin typeface=".VnAvant" pitchFamily="34" charset="0"/>
              </a:rPr>
              <a:t>:</a:t>
            </a:r>
            <a:endParaRPr sz="2800" dirty="0">
              <a:solidFill>
                <a:srgbClr val="FF0066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4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1" grpId="0" animBg="1"/>
      <p:bldP spid="44087" grpId="0" animBg="1"/>
      <p:bldP spid="44088" grpId="0" animBg="1"/>
      <p:bldP spid="44089" grpId="0" animBg="1"/>
      <p:bldP spid="44090" grpId="0" animBg="1"/>
      <p:bldP spid="4409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8" name="Freeform 2"/>
          <p:cNvSpPr/>
          <p:nvPr/>
        </p:nvSpPr>
        <p:spPr>
          <a:xfrm>
            <a:off x="381000" y="0"/>
            <a:ext cx="2362200" cy="1143000"/>
          </a:xfrm>
          <a:custGeom>
            <a:avLst/>
            <a:gdLst>
              <a:gd name="txL" fmla="*/ 0 w 2178"/>
              <a:gd name="txT" fmla="*/ 0 h 612"/>
              <a:gd name="txR" fmla="*/ 2178 w 2178"/>
              <a:gd name="txB" fmla="*/ 612 h 61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5059" name="Freeform 3"/>
          <p:cNvSpPr/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074" name="Object 4"/>
          <p:cNvGraphicFramePr/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1713865" imgH="833120" progId="MS_ClipArt_Gallery.2">
                  <p:embed/>
                </p:oleObj>
              </mc:Choice>
              <mc:Fallback>
                <p:oleObj name="" r:id="rId1" imgW="1713865" imgH="833120" progId="MS_ClipArt_Gallery.2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">
                        <a:lum bright="35999"/>
                      </a:blip>
                      <a:stretch>
                        <a:fillRect/>
                      </a:stretch>
                    </p:blipFill>
                    <p:spPr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"/>
          <p:cNvGraphicFramePr/>
          <p:nvPr/>
        </p:nvGraphicFramePr>
        <p:xfrm>
          <a:off x="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1139190" imgH="941070" progId="MS_ClipArt_Gallery.2">
                  <p:embed/>
                </p:oleObj>
              </mc:Choice>
              <mc:Fallback>
                <p:oleObj name="" r:id="rId3" imgW="1139190" imgH="941070" progId="MS_ClipArt_Gallery.2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4">
                        <a:lum bright="17999"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Freeform 6"/>
          <p:cNvSpPr/>
          <p:nvPr/>
        </p:nvSpPr>
        <p:spPr>
          <a:xfrm>
            <a:off x="442913" y="654050"/>
            <a:ext cx="538162" cy="220663"/>
          </a:xfrm>
          <a:custGeom>
            <a:avLst/>
            <a:gdLst>
              <a:gd name="txL" fmla="*/ 0 w 339"/>
              <a:gd name="txT" fmla="*/ 0 h 220"/>
              <a:gd name="txR" fmla="*/ 339 w 339"/>
              <a:gd name="txB" fmla="*/ 220 h 22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081" name="Freeform 7"/>
          <p:cNvSpPr/>
          <p:nvPr/>
        </p:nvSpPr>
        <p:spPr>
          <a:xfrm>
            <a:off x="-3175" y="455613"/>
            <a:ext cx="920750" cy="304800"/>
          </a:xfrm>
          <a:custGeom>
            <a:avLst/>
            <a:gdLst>
              <a:gd name="txL" fmla="*/ 0 w 580"/>
              <a:gd name="txT" fmla="*/ 0 h 304"/>
              <a:gd name="txR" fmla="*/ 580 w 580"/>
              <a:gd name="txB" fmla="*/ 304 h 30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082" name="Freeform 8"/>
          <p:cNvSpPr/>
          <p:nvPr/>
        </p:nvSpPr>
        <p:spPr>
          <a:xfrm>
            <a:off x="838200" y="1006475"/>
            <a:ext cx="184150" cy="63500"/>
          </a:xfrm>
          <a:custGeom>
            <a:avLst/>
            <a:gdLst>
              <a:gd name="txL" fmla="*/ 0 w 116"/>
              <a:gd name="txT" fmla="*/ 0 h 62"/>
              <a:gd name="txR" fmla="*/ 116 w 116"/>
              <a:gd name="txB" fmla="*/ 62 h 62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3076" name="Object 9"/>
          <p:cNvGraphicFramePr/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5" imgW="837565" imgH="639445" progId="MS_ClipArt_Gallery.2">
                  <p:embed/>
                </p:oleObj>
              </mc:Choice>
              <mc:Fallback>
                <p:oleObj name="" r:id="rId5" imgW="837565" imgH="639445" progId="MS_ClipArt_Gallery.2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6">
                        <a:lum bright="53998"/>
                      </a:blip>
                      <a:stretch>
                        <a:fillRect/>
                      </a:stretch>
                    </p:blipFill>
                    <p:spPr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AutoShape 10">
            <a:hlinkClick r:id="" action="ppaction://hlinkshowjump?jump=lastslide"/>
          </p:cNvPr>
          <p:cNvSpPr/>
          <p:nvPr/>
        </p:nvSpPr>
        <p:spPr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3077" name="Object 11"/>
          <p:cNvGraphicFramePr/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7" imgW="4435475" imgH="3329305" progId="MS_ClipArt_Gallery.2">
                  <p:embed/>
                </p:oleObj>
              </mc:Choice>
              <mc:Fallback>
                <p:oleObj name="" r:id="rId7" imgW="4435475" imgH="3329305" progId="MS_ClipArt_Gallery.2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AutoShape 12"/>
          <p:cNvSpPr/>
          <p:nvPr/>
        </p:nvSpPr>
        <p:spPr>
          <a:xfrm>
            <a:off x="6080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50000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85" name="AutoShape 13"/>
          <p:cNvSpPr/>
          <p:nvPr/>
        </p:nvSpPr>
        <p:spPr>
          <a:xfrm>
            <a:off x="6080125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30000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86" name="AutoShape 14"/>
          <p:cNvSpPr/>
          <p:nvPr/>
        </p:nvSpPr>
        <p:spPr>
          <a:xfrm>
            <a:off x="6080125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25000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87" name="AutoShape 15"/>
          <p:cNvSpPr/>
          <p:nvPr/>
        </p:nvSpPr>
        <p:spPr>
          <a:xfrm>
            <a:off x="6135688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20000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88" name="AutoShape 16"/>
          <p:cNvSpPr/>
          <p:nvPr/>
        </p:nvSpPr>
        <p:spPr>
          <a:xfrm>
            <a:off x="6156325" y="35925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15000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89" name="AutoShape 17"/>
          <p:cNvSpPr/>
          <p:nvPr/>
        </p:nvSpPr>
        <p:spPr>
          <a:xfrm>
            <a:off x="6149975" y="46593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5000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90" name="AutoShape 18"/>
          <p:cNvSpPr/>
          <p:nvPr/>
        </p:nvSpPr>
        <p:spPr>
          <a:xfrm>
            <a:off x="6172200" y="57150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1000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075" name="AutoShape 19"/>
          <p:cNvSpPr/>
          <p:nvPr/>
        </p:nvSpPr>
        <p:spPr>
          <a:xfrm>
            <a:off x="6172200" y="4114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10000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auto">
          <a:xfrm>
            <a:off x="2133600" y="1447800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93" name="AutoShape 22"/>
          <p:cNvSpPr/>
          <p:nvPr/>
        </p:nvSpPr>
        <p:spPr>
          <a:xfrm>
            <a:off x="6156325" y="518636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3000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7886700" y="4152900"/>
            <a:ext cx="304800" cy="304800"/>
            <a:chOff x="4666" y="3644"/>
            <a:chExt cx="192" cy="192"/>
          </a:xfrm>
        </p:grpSpPr>
        <p:sp>
          <p:nvSpPr>
            <p:cNvPr id="45080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34" name="WordArt 25"/>
            <p:cNvSpPr>
              <a:spLocks noTextEdit="1"/>
            </p:cNvSpPr>
            <p:nvPr/>
          </p:nvSpPr>
          <p:spPr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4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3095" name="Group 26"/>
          <p:cNvGrpSpPr/>
          <p:nvPr/>
        </p:nvGrpSpPr>
        <p:grpSpPr>
          <a:xfrm>
            <a:off x="7910513" y="5765800"/>
            <a:ext cx="304800" cy="304800"/>
            <a:chOff x="4656" y="3338"/>
            <a:chExt cx="192" cy="192"/>
          </a:xfrm>
        </p:grpSpPr>
        <p:sp>
          <p:nvSpPr>
            <p:cNvPr id="45083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32" name="WordArt 28"/>
            <p:cNvSpPr>
              <a:spLocks noTextEdit="1"/>
            </p:cNvSpPr>
            <p:nvPr/>
          </p:nvSpPr>
          <p:spPr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1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3096" name="Group 29"/>
          <p:cNvGrpSpPr/>
          <p:nvPr/>
        </p:nvGrpSpPr>
        <p:grpSpPr>
          <a:xfrm>
            <a:off x="7888288" y="5257800"/>
            <a:ext cx="304800" cy="304800"/>
            <a:chOff x="4643" y="3002"/>
            <a:chExt cx="192" cy="192"/>
          </a:xfrm>
        </p:grpSpPr>
        <p:sp>
          <p:nvSpPr>
            <p:cNvPr id="45086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30" name="WordArt 31"/>
            <p:cNvSpPr>
              <a:spLocks noTextEdit="1"/>
            </p:cNvSpPr>
            <p:nvPr/>
          </p:nvSpPr>
          <p:spPr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2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3097" name="Group 32"/>
          <p:cNvGrpSpPr/>
          <p:nvPr/>
        </p:nvGrpSpPr>
        <p:grpSpPr>
          <a:xfrm>
            <a:off x="7874000" y="4692650"/>
            <a:ext cx="304800" cy="304800"/>
            <a:chOff x="4634" y="2662"/>
            <a:chExt cx="192" cy="192"/>
          </a:xfrm>
        </p:grpSpPr>
        <p:sp>
          <p:nvSpPr>
            <p:cNvPr id="45089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8" name="WordArt 34"/>
            <p:cNvSpPr>
              <a:spLocks noTextEdit="1"/>
            </p:cNvSpPr>
            <p:nvPr/>
          </p:nvSpPr>
          <p:spPr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3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3098" name="Group 35"/>
          <p:cNvGrpSpPr/>
          <p:nvPr/>
        </p:nvGrpSpPr>
        <p:grpSpPr>
          <a:xfrm>
            <a:off x="7848600" y="3581400"/>
            <a:ext cx="304800" cy="304800"/>
            <a:chOff x="4630" y="2304"/>
            <a:chExt cx="192" cy="192"/>
          </a:xfrm>
        </p:grpSpPr>
        <p:sp>
          <p:nvSpPr>
            <p:cNvPr id="45092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6" name="WordArt 37"/>
            <p:cNvSpPr>
              <a:spLocks noTextEdit="1"/>
            </p:cNvSpPr>
            <p:nvPr/>
          </p:nvSpPr>
          <p:spPr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5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3099" name="Group 38"/>
          <p:cNvGrpSpPr/>
          <p:nvPr/>
        </p:nvGrpSpPr>
        <p:grpSpPr>
          <a:xfrm>
            <a:off x="7867650" y="3103563"/>
            <a:ext cx="304800" cy="304800"/>
            <a:chOff x="4630" y="1955"/>
            <a:chExt cx="192" cy="192"/>
          </a:xfrm>
        </p:grpSpPr>
        <p:sp>
          <p:nvSpPr>
            <p:cNvPr id="45095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4" name="WordArt 40"/>
            <p:cNvSpPr>
              <a:spLocks noTextEdit="1"/>
            </p:cNvSpPr>
            <p:nvPr/>
          </p:nvSpPr>
          <p:spPr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6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3100" name="Group 41"/>
          <p:cNvGrpSpPr/>
          <p:nvPr/>
        </p:nvGrpSpPr>
        <p:grpSpPr>
          <a:xfrm>
            <a:off x="7832725" y="2555875"/>
            <a:ext cx="304800" cy="304800"/>
            <a:chOff x="4608" y="1610"/>
            <a:chExt cx="192" cy="192"/>
          </a:xfrm>
        </p:grpSpPr>
        <p:sp>
          <p:nvSpPr>
            <p:cNvPr id="45098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2" name="WordArt 43"/>
            <p:cNvSpPr>
              <a:spLocks noTextEdit="1"/>
            </p:cNvSpPr>
            <p:nvPr/>
          </p:nvSpPr>
          <p:spPr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7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3101" name="Group 44"/>
          <p:cNvGrpSpPr/>
          <p:nvPr/>
        </p:nvGrpSpPr>
        <p:grpSpPr>
          <a:xfrm>
            <a:off x="7832725" y="2016125"/>
            <a:ext cx="304800" cy="304800"/>
            <a:chOff x="4608" y="1270"/>
            <a:chExt cx="192" cy="192"/>
          </a:xfrm>
        </p:grpSpPr>
        <p:sp>
          <p:nvSpPr>
            <p:cNvPr id="45101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20" name="WordArt 46"/>
            <p:cNvSpPr>
              <a:spLocks noTextEdit="1"/>
            </p:cNvSpPr>
            <p:nvPr/>
          </p:nvSpPr>
          <p:spPr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8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3102" name="Group 47"/>
          <p:cNvGrpSpPr/>
          <p:nvPr/>
        </p:nvGrpSpPr>
        <p:grpSpPr>
          <a:xfrm>
            <a:off x="7812088" y="1509713"/>
            <a:ext cx="304800" cy="304800"/>
            <a:chOff x="4595" y="951"/>
            <a:chExt cx="192" cy="192"/>
          </a:xfrm>
        </p:grpSpPr>
        <p:sp>
          <p:nvSpPr>
            <p:cNvPr id="45104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18" name="WordArt 49"/>
            <p:cNvSpPr>
              <a:spLocks noTextEdit="1"/>
            </p:cNvSpPr>
            <p:nvPr/>
          </p:nvSpPr>
          <p:spPr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9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sp>
        <p:nvSpPr>
          <p:cNvPr id="3103" name="WordArt 51"/>
          <p:cNvSpPr>
            <a:spLocks noTextEdit="1"/>
          </p:cNvSpPr>
          <p:nvPr/>
        </p:nvSpPr>
        <p:spPr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3104" name="WordArt 52"/>
          <p:cNvSpPr>
            <a:spLocks noTextEdit="1"/>
          </p:cNvSpPr>
          <p:nvPr/>
        </p:nvSpPr>
        <p:spPr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3105" name="WordArt 53"/>
          <p:cNvSpPr>
            <a:spLocks noTextEdit="1"/>
          </p:cNvSpPr>
          <p:nvPr/>
        </p:nvSpPr>
        <p:spPr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45111" name="Text Box 55"/>
          <p:cNvSpPr txBox="1"/>
          <p:nvPr/>
        </p:nvSpPr>
        <p:spPr>
          <a:xfrm>
            <a:off x="2209800" y="2641600"/>
            <a:ext cx="3581400" cy="708025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HÃY KỂ TÊN SẢN PHẨM CỦA NGHỀ NÔNG</a:t>
            </a:r>
            <a:endParaRPr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112" name="Text Box 56"/>
          <p:cNvSpPr txBox="1"/>
          <p:nvPr/>
        </p:nvSpPr>
        <p:spPr>
          <a:xfrm>
            <a:off x="2133600" y="3581400"/>
            <a:ext cx="1905000" cy="461963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>
                <a:solidFill>
                  <a:schemeClr val="bg1"/>
                </a:solidFill>
                <a:latin typeface=".VnTime" pitchFamily="34" charset="0"/>
              </a:rPr>
              <a:t>A. Ng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nh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sz="2400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45113" name="Text Box 57"/>
          <p:cNvSpPr txBox="1"/>
          <p:nvPr/>
        </p:nvSpPr>
        <p:spPr>
          <a:xfrm>
            <a:off x="2133600" y="4343400"/>
            <a:ext cx="1905000" cy="1570038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>
                <a:solidFill>
                  <a:schemeClr val="bg1"/>
                </a:solidFill>
                <a:latin typeface=".VnTime" pitchFamily="34" charset="0"/>
              </a:rPr>
              <a:t>C.L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úa,ngô,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Khoai,sắn,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quả  </a:t>
            </a:r>
            <a:endParaRPr sz="2400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45114" name="Text Box 58"/>
          <p:cNvSpPr txBox="1"/>
          <p:nvPr/>
        </p:nvSpPr>
        <p:spPr>
          <a:xfrm>
            <a:off x="4191000" y="4495800"/>
            <a:ext cx="1905000" cy="461963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>
                <a:solidFill>
                  <a:schemeClr val="bg1"/>
                </a:solidFill>
                <a:latin typeface=".VnTime" pitchFamily="34" charset="0"/>
              </a:rPr>
              <a:t>D.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áo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15" name="Text Box 59"/>
          <p:cNvSpPr txBox="1"/>
          <p:nvPr/>
        </p:nvSpPr>
        <p:spPr>
          <a:xfrm>
            <a:off x="4191000" y="3581400"/>
            <a:ext cx="1905000" cy="461963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400" dirty="0">
                <a:solidFill>
                  <a:schemeClr val="bg1"/>
                </a:solidFill>
                <a:latin typeface=".VnTime" pitchFamily="34" charset="0"/>
              </a:rPr>
              <a:t>B. </a:t>
            </a:r>
            <a:r>
              <a: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tủ </a:t>
            </a:r>
            <a:endParaRPr sz="2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1" name="Oval 60"/>
          <p:cNvSpPr/>
          <p:nvPr/>
        </p:nvSpPr>
        <p:spPr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Kh¸n 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gi¶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3112" name="Oval 61"/>
          <p:cNvSpPr/>
          <p:nvPr/>
        </p:nvSpPr>
        <p:spPr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50/50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3113" name="Oval 62"/>
          <p:cNvSpPr/>
          <p:nvPr/>
        </p:nvSpPr>
        <p:spPr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T­ vÊn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45119" name="Picture 63" descr="woman_teacher_blackboard_md_wh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8200" y="149225"/>
            <a:ext cx="495300" cy="46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15" name="Rectangle 64"/>
          <p:cNvSpPr/>
          <p:nvPr/>
        </p:nvSpPr>
        <p:spPr>
          <a:xfrm>
            <a:off x="838200" y="0"/>
            <a:ext cx="16049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 giúp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6" name="Text Box 66"/>
          <p:cNvSpPr txBox="1"/>
          <p:nvPr/>
        </p:nvSpPr>
        <p:spPr>
          <a:xfrm>
            <a:off x="2590800" y="1828800"/>
            <a:ext cx="2286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CC0099"/>
                </a:solidFill>
                <a:latin typeface=".VnTime" pitchFamily="34" charset="0"/>
              </a:rPr>
              <a:t>Câu 2</a:t>
            </a:r>
            <a:endParaRPr lang="en-US" sz="3200" dirty="0">
              <a:solidFill>
                <a:srgbClr val="CC0099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5" grpId="0" animBg="1"/>
      <p:bldP spid="45111" grpId="0" animBg="1"/>
      <p:bldP spid="45112" grpId="0" animBg="1"/>
      <p:bldP spid="45113" grpId="0" animBg="1"/>
      <p:bldP spid="45114" grpId="0" animBg="1"/>
      <p:bldP spid="451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02" name="Freeform 2"/>
          <p:cNvSpPr/>
          <p:nvPr/>
        </p:nvSpPr>
        <p:spPr>
          <a:xfrm>
            <a:off x="381000" y="-76200"/>
            <a:ext cx="2362200" cy="1143000"/>
          </a:xfrm>
          <a:custGeom>
            <a:avLst/>
            <a:gdLst>
              <a:gd name="txL" fmla="*/ 0 w 2178"/>
              <a:gd name="txT" fmla="*/ 0 h 612"/>
              <a:gd name="txR" fmla="*/ 2178 w 2178"/>
              <a:gd name="txB" fmla="*/ 612 h 61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6083" name="Freeform 3"/>
          <p:cNvSpPr/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098" name="Object 4"/>
          <p:cNvGraphicFramePr/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1713865" imgH="833120" progId="MS_ClipArt_Gallery.2">
                  <p:embed/>
                </p:oleObj>
              </mc:Choice>
              <mc:Fallback>
                <p:oleObj name="" r:id="rId1" imgW="1713865" imgH="833120" progId="MS_ClipArt_Gallery.2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2">
                        <a:lum bright="35999"/>
                      </a:blip>
                      <a:stretch>
                        <a:fillRect/>
                      </a:stretch>
                    </p:blipFill>
                    <p:spPr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/>
          <p:nvPr/>
        </p:nvGraphicFramePr>
        <p:xfrm>
          <a:off x="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3" imgW="1139190" imgH="941070" progId="MS_ClipArt_Gallery.2">
                  <p:embed/>
                </p:oleObj>
              </mc:Choice>
              <mc:Fallback>
                <p:oleObj name="" r:id="rId3" imgW="1139190" imgH="941070" progId="MS_ClipArt_Gallery.2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4">
                        <a:lum bright="17999"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Freeform 6"/>
          <p:cNvSpPr/>
          <p:nvPr/>
        </p:nvSpPr>
        <p:spPr>
          <a:xfrm>
            <a:off x="442913" y="654050"/>
            <a:ext cx="538162" cy="220663"/>
          </a:xfrm>
          <a:custGeom>
            <a:avLst/>
            <a:gdLst>
              <a:gd name="txL" fmla="*/ 0 w 339"/>
              <a:gd name="txT" fmla="*/ 0 h 220"/>
              <a:gd name="txR" fmla="*/ 339 w 339"/>
              <a:gd name="txB" fmla="*/ 220 h 22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105" name="Freeform 7"/>
          <p:cNvSpPr/>
          <p:nvPr/>
        </p:nvSpPr>
        <p:spPr>
          <a:xfrm>
            <a:off x="-3175" y="455613"/>
            <a:ext cx="920750" cy="304800"/>
          </a:xfrm>
          <a:custGeom>
            <a:avLst/>
            <a:gdLst>
              <a:gd name="txL" fmla="*/ 0 w 580"/>
              <a:gd name="txT" fmla="*/ 0 h 304"/>
              <a:gd name="txR" fmla="*/ 580 w 580"/>
              <a:gd name="txB" fmla="*/ 304 h 30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106" name="Freeform 8"/>
          <p:cNvSpPr/>
          <p:nvPr/>
        </p:nvSpPr>
        <p:spPr>
          <a:xfrm>
            <a:off x="838200" y="1006475"/>
            <a:ext cx="184150" cy="63500"/>
          </a:xfrm>
          <a:custGeom>
            <a:avLst/>
            <a:gdLst>
              <a:gd name="txL" fmla="*/ 0 w 116"/>
              <a:gd name="txT" fmla="*/ 0 h 62"/>
              <a:gd name="txR" fmla="*/ 116 w 116"/>
              <a:gd name="txB" fmla="*/ 62 h 62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4100" name="Object 9"/>
          <p:cNvGraphicFramePr/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5" imgW="837565" imgH="639445" progId="MS_ClipArt_Gallery.2">
                  <p:embed/>
                </p:oleObj>
              </mc:Choice>
              <mc:Fallback>
                <p:oleObj name="" r:id="rId5" imgW="837565" imgH="639445" progId="MS_ClipArt_Gallery.2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6">
                        <a:lum bright="53998"/>
                      </a:blip>
                      <a:stretch>
                        <a:fillRect/>
                      </a:stretch>
                    </p:blipFill>
                    <p:spPr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AutoShape 10">
            <a:hlinkClick r:id="" action="ppaction://hlinkshowjump?jump=lastslide"/>
          </p:cNvPr>
          <p:cNvSpPr/>
          <p:nvPr/>
        </p:nvSpPr>
        <p:spPr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4101" name="Object 11"/>
          <p:cNvGraphicFramePr/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7" imgW="4435475" imgH="3329305" progId="MS_ClipArt_Gallery.2">
                  <p:embed/>
                </p:oleObj>
              </mc:Choice>
              <mc:Fallback>
                <p:oleObj name="" r:id="rId7" imgW="4435475" imgH="3329305" progId="MS_ClipArt_Gallery.2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AutoShape 12"/>
          <p:cNvSpPr/>
          <p:nvPr/>
        </p:nvSpPr>
        <p:spPr>
          <a:xfrm>
            <a:off x="6080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50000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09" name="AutoShape 13"/>
          <p:cNvSpPr/>
          <p:nvPr/>
        </p:nvSpPr>
        <p:spPr>
          <a:xfrm>
            <a:off x="6080125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30000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10" name="AutoShape 14"/>
          <p:cNvSpPr/>
          <p:nvPr/>
        </p:nvSpPr>
        <p:spPr>
          <a:xfrm>
            <a:off x="6080125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25000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11" name="AutoShape 15"/>
          <p:cNvSpPr/>
          <p:nvPr/>
        </p:nvSpPr>
        <p:spPr>
          <a:xfrm>
            <a:off x="6135688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20000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12" name="AutoShape 16"/>
          <p:cNvSpPr/>
          <p:nvPr/>
        </p:nvSpPr>
        <p:spPr>
          <a:xfrm>
            <a:off x="6156325" y="4114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10000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13" name="AutoShape 17"/>
          <p:cNvSpPr/>
          <p:nvPr/>
        </p:nvSpPr>
        <p:spPr>
          <a:xfrm>
            <a:off x="6149975" y="46593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5000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14" name="AutoShape 18"/>
          <p:cNvSpPr/>
          <p:nvPr/>
        </p:nvSpPr>
        <p:spPr>
          <a:xfrm>
            <a:off x="6172200" y="57150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1000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115" name="AutoShape 19"/>
          <p:cNvSpPr/>
          <p:nvPr/>
        </p:nvSpPr>
        <p:spPr>
          <a:xfrm>
            <a:off x="6172200" y="35814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15000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>
            <a:off x="1981200" y="1752600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17" name="AutoShape 22"/>
          <p:cNvSpPr/>
          <p:nvPr/>
        </p:nvSpPr>
        <p:spPr>
          <a:xfrm>
            <a:off x="6156325" y="518636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3000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4118" name="Group 23"/>
          <p:cNvGrpSpPr/>
          <p:nvPr/>
        </p:nvGrpSpPr>
        <p:grpSpPr>
          <a:xfrm>
            <a:off x="7848600" y="3657600"/>
            <a:ext cx="304800" cy="304800"/>
            <a:chOff x="4666" y="3644"/>
            <a:chExt cx="192" cy="192"/>
          </a:xfrm>
        </p:grpSpPr>
        <p:sp>
          <p:nvSpPr>
            <p:cNvPr id="46104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63" name="WordArt 25"/>
            <p:cNvSpPr>
              <a:spLocks noTextEdit="1"/>
            </p:cNvSpPr>
            <p:nvPr/>
          </p:nvSpPr>
          <p:spPr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5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4119" name="Group 26"/>
          <p:cNvGrpSpPr/>
          <p:nvPr/>
        </p:nvGrpSpPr>
        <p:grpSpPr>
          <a:xfrm>
            <a:off x="7910513" y="5765800"/>
            <a:ext cx="304800" cy="304800"/>
            <a:chOff x="4656" y="3338"/>
            <a:chExt cx="192" cy="192"/>
          </a:xfrm>
        </p:grpSpPr>
        <p:sp>
          <p:nvSpPr>
            <p:cNvPr id="46107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61" name="WordArt 28"/>
            <p:cNvSpPr>
              <a:spLocks noTextEdit="1"/>
            </p:cNvSpPr>
            <p:nvPr/>
          </p:nvSpPr>
          <p:spPr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1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4120" name="Group 29"/>
          <p:cNvGrpSpPr/>
          <p:nvPr/>
        </p:nvGrpSpPr>
        <p:grpSpPr>
          <a:xfrm>
            <a:off x="7888288" y="5257800"/>
            <a:ext cx="304800" cy="304800"/>
            <a:chOff x="4643" y="3002"/>
            <a:chExt cx="192" cy="192"/>
          </a:xfrm>
        </p:grpSpPr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59" name="WordArt 31"/>
            <p:cNvSpPr>
              <a:spLocks noTextEdit="1"/>
            </p:cNvSpPr>
            <p:nvPr/>
          </p:nvSpPr>
          <p:spPr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2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4121" name="Group 32"/>
          <p:cNvGrpSpPr/>
          <p:nvPr/>
        </p:nvGrpSpPr>
        <p:grpSpPr>
          <a:xfrm>
            <a:off x="7874000" y="4692650"/>
            <a:ext cx="304800" cy="304800"/>
            <a:chOff x="4634" y="2662"/>
            <a:chExt cx="192" cy="192"/>
          </a:xfrm>
        </p:grpSpPr>
        <p:sp>
          <p:nvSpPr>
            <p:cNvPr id="46113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57" name="WordArt 34"/>
            <p:cNvSpPr>
              <a:spLocks noTextEdit="1"/>
            </p:cNvSpPr>
            <p:nvPr/>
          </p:nvSpPr>
          <p:spPr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3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4122" name="Group 35"/>
          <p:cNvGrpSpPr/>
          <p:nvPr/>
        </p:nvGrpSpPr>
        <p:grpSpPr>
          <a:xfrm>
            <a:off x="7867650" y="4133850"/>
            <a:ext cx="304800" cy="304800"/>
            <a:chOff x="4630" y="2304"/>
            <a:chExt cx="192" cy="192"/>
          </a:xfrm>
        </p:grpSpPr>
        <p:sp>
          <p:nvSpPr>
            <p:cNvPr id="46116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55" name="WordArt 37"/>
            <p:cNvSpPr>
              <a:spLocks noTextEdit="1"/>
            </p:cNvSpPr>
            <p:nvPr/>
          </p:nvSpPr>
          <p:spPr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4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4123" name="Group 38"/>
          <p:cNvGrpSpPr/>
          <p:nvPr/>
        </p:nvGrpSpPr>
        <p:grpSpPr>
          <a:xfrm>
            <a:off x="7867650" y="3103563"/>
            <a:ext cx="304800" cy="304800"/>
            <a:chOff x="4630" y="1955"/>
            <a:chExt cx="192" cy="192"/>
          </a:xfrm>
        </p:grpSpPr>
        <p:sp>
          <p:nvSpPr>
            <p:cNvPr id="46119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53" name="WordArt 40"/>
            <p:cNvSpPr>
              <a:spLocks noTextEdit="1"/>
            </p:cNvSpPr>
            <p:nvPr/>
          </p:nvSpPr>
          <p:spPr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6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4124" name="Group 41"/>
          <p:cNvGrpSpPr/>
          <p:nvPr/>
        </p:nvGrpSpPr>
        <p:grpSpPr>
          <a:xfrm>
            <a:off x="7832725" y="2016125"/>
            <a:ext cx="304800" cy="304800"/>
            <a:chOff x="4608" y="1270"/>
            <a:chExt cx="192" cy="192"/>
          </a:xfrm>
        </p:grpSpPr>
        <p:sp>
          <p:nvSpPr>
            <p:cNvPr id="46122" name="Oval 42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51" name="WordArt 43"/>
            <p:cNvSpPr>
              <a:spLocks noTextEdit="1"/>
            </p:cNvSpPr>
            <p:nvPr/>
          </p:nvSpPr>
          <p:spPr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8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4125" name="Group 44"/>
          <p:cNvGrpSpPr/>
          <p:nvPr/>
        </p:nvGrpSpPr>
        <p:grpSpPr>
          <a:xfrm>
            <a:off x="7812088" y="1509713"/>
            <a:ext cx="304800" cy="304800"/>
            <a:chOff x="4595" y="951"/>
            <a:chExt cx="192" cy="192"/>
          </a:xfrm>
        </p:grpSpPr>
        <p:sp>
          <p:nvSpPr>
            <p:cNvPr id="46125" name="Oval 45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9" name="WordArt 46"/>
            <p:cNvSpPr>
              <a:spLocks noTextEdit="1"/>
            </p:cNvSpPr>
            <p:nvPr/>
          </p:nvSpPr>
          <p:spPr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9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sp>
        <p:nvSpPr>
          <p:cNvPr id="4126" name="WordArt 48"/>
          <p:cNvSpPr>
            <a:spLocks noTextEdit="1"/>
          </p:cNvSpPr>
          <p:nvPr/>
        </p:nvSpPr>
        <p:spPr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4127" name="WordArt 49"/>
          <p:cNvSpPr>
            <a:spLocks noTextEdit="1"/>
          </p:cNvSpPr>
          <p:nvPr/>
        </p:nvSpPr>
        <p:spPr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4128" name="WordArt 50"/>
          <p:cNvSpPr>
            <a:spLocks noTextEdit="1"/>
          </p:cNvSpPr>
          <p:nvPr/>
        </p:nvSpPr>
        <p:spPr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46132" name="Text Box 52"/>
          <p:cNvSpPr txBox="1"/>
          <p:nvPr/>
        </p:nvSpPr>
        <p:spPr>
          <a:xfrm>
            <a:off x="2209800" y="2641600"/>
            <a:ext cx="3581400" cy="466725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sz="2400" b="1" dirty="0">
                <a:solidFill>
                  <a:schemeClr val="bg1"/>
                </a:solidFill>
                <a:latin typeface=".VnTime" pitchFamily="34" charset="0"/>
              </a:rPr>
              <a:t>¡n 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 cung cấp chất gì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33" name="Text Box 53"/>
          <p:cNvSpPr txBox="1"/>
          <p:nvPr/>
        </p:nvSpPr>
        <p:spPr>
          <a:xfrm>
            <a:off x="4114800" y="5105400"/>
            <a:ext cx="1905000" cy="4064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chemeClr val="bg1"/>
                </a:solidFill>
                <a:latin typeface=".VnTime" pitchFamily="34" charset="0"/>
              </a:rPr>
              <a:t>D. ChÊt bÐo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134" name="Text Box 54"/>
          <p:cNvSpPr txBox="1"/>
          <p:nvPr/>
        </p:nvSpPr>
        <p:spPr>
          <a:xfrm>
            <a:off x="2114550" y="4152900"/>
            <a:ext cx="1905000" cy="40005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chemeClr val="bg1"/>
                </a:solidFill>
                <a:latin typeface=".VnTime" pitchFamily="34" charset="0"/>
              </a:rPr>
              <a:t>A. Chất tinh bột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135" name="Text Box 55"/>
          <p:cNvSpPr txBox="1"/>
          <p:nvPr/>
        </p:nvSpPr>
        <p:spPr>
          <a:xfrm>
            <a:off x="2133600" y="5105400"/>
            <a:ext cx="1905000" cy="4064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chemeClr val="bg1"/>
                </a:solidFill>
                <a:latin typeface=".VnTime" pitchFamily="34" charset="0"/>
              </a:rPr>
              <a:t>C. ChÊt ®¹m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136" name="Text Box 56"/>
          <p:cNvSpPr txBox="1"/>
          <p:nvPr/>
        </p:nvSpPr>
        <p:spPr>
          <a:xfrm>
            <a:off x="4095750" y="4191000"/>
            <a:ext cx="1924050" cy="7112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000" dirty="0">
                <a:solidFill>
                  <a:schemeClr val="bg1"/>
                </a:solidFill>
                <a:latin typeface=".VnTime" pitchFamily="34" charset="0"/>
              </a:rPr>
              <a:t>B. kh«ng cã chÊt g×?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137" name="AutoShape 57"/>
          <p:cNvSpPr/>
          <p:nvPr/>
        </p:nvSpPr>
        <p:spPr>
          <a:xfrm>
            <a:off x="6096000" y="19812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30000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58"/>
          <p:cNvGrpSpPr/>
          <p:nvPr/>
        </p:nvGrpSpPr>
        <p:grpSpPr>
          <a:xfrm>
            <a:off x="7848600" y="2019300"/>
            <a:ext cx="304800" cy="304800"/>
            <a:chOff x="4666" y="3644"/>
            <a:chExt cx="192" cy="192"/>
          </a:xfrm>
        </p:grpSpPr>
        <p:sp>
          <p:nvSpPr>
            <p:cNvPr id="46139" name="Oval 59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7" name="WordArt 60"/>
            <p:cNvSpPr>
              <a:spLocks noTextEdit="1"/>
            </p:cNvSpPr>
            <p:nvPr/>
          </p:nvSpPr>
          <p:spPr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8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4136" name="Group 61"/>
          <p:cNvGrpSpPr/>
          <p:nvPr/>
        </p:nvGrpSpPr>
        <p:grpSpPr>
          <a:xfrm>
            <a:off x="7848600" y="2590800"/>
            <a:ext cx="304800" cy="304800"/>
            <a:chOff x="4630" y="1955"/>
            <a:chExt cx="192" cy="192"/>
          </a:xfrm>
        </p:grpSpPr>
        <p:sp>
          <p:nvSpPr>
            <p:cNvPr id="46142" name="Oval 62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45" name="WordArt 63"/>
            <p:cNvSpPr>
              <a:spLocks noTextEdit="1"/>
            </p:cNvSpPr>
            <p:nvPr/>
          </p:nvSpPr>
          <p:spPr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7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sp>
        <p:nvSpPr>
          <p:cNvPr id="4137" name="Oval 64"/>
          <p:cNvSpPr/>
          <p:nvPr/>
        </p:nvSpPr>
        <p:spPr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Kh¸n 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gi¶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4138" name="Oval 65"/>
          <p:cNvSpPr/>
          <p:nvPr/>
        </p:nvSpPr>
        <p:spPr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50/50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4139" name="Oval 66"/>
          <p:cNvSpPr/>
          <p:nvPr/>
        </p:nvSpPr>
        <p:spPr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T­ vÊn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46147" name="Picture 67" descr="woman_teacher_blackboard_md_wh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8200" y="149225"/>
            <a:ext cx="495300" cy="46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41" name="Rectangle 68"/>
          <p:cNvSpPr/>
          <p:nvPr/>
        </p:nvSpPr>
        <p:spPr>
          <a:xfrm>
            <a:off x="533400" y="0"/>
            <a:ext cx="20193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400" dirty="0">
                <a:solidFill>
                  <a:srgbClr val="0000FF"/>
                </a:solidFill>
                <a:latin typeface="Arial" panose="020B0604020202020204" pitchFamily="34" charset="0"/>
              </a:rPr>
              <a:t>     Trợ giúp</a:t>
            </a:r>
            <a:endParaRPr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4142" name="Rectangle 69"/>
          <p:cNvSpPr/>
          <p:nvPr/>
        </p:nvSpPr>
        <p:spPr>
          <a:xfrm>
            <a:off x="0" y="2362200"/>
            <a:ext cx="1752600" cy="2041525"/>
          </a:xfrm>
          <a:prstGeom prst="rect">
            <a:avLst/>
          </a:prstGeom>
          <a:solidFill>
            <a:srgbClr val="66FF33"/>
          </a:solidFill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CC0099"/>
                </a:solidFill>
                <a:latin typeface=".VnArabiaH" pitchFamily="34" charset="0"/>
              </a:rPr>
              <a:t>ai </a:t>
            </a:r>
            <a:endParaRPr sz="3200" dirty="0">
              <a:solidFill>
                <a:srgbClr val="CC0099"/>
              </a:solidFill>
              <a:latin typeface=".VnArabiaH" pitchFamily="34" charset="0"/>
            </a:endParaRPr>
          </a:p>
          <a:p>
            <a:r>
              <a:rPr sz="3200" dirty="0">
                <a:solidFill>
                  <a:srgbClr val="CC0099"/>
                </a:solidFill>
                <a:latin typeface=".VnArabiaH" pitchFamily="34" charset="0"/>
              </a:rPr>
              <a:t>lµ </a:t>
            </a:r>
            <a:endParaRPr sz="3200" dirty="0">
              <a:solidFill>
                <a:srgbClr val="CC0099"/>
              </a:solidFill>
              <a:latin typeface=".VnArabiaH" pitchFamily="34" charset="0"/>
            </a:endParaRPr>
          </a:p>
          <a:p>
            <a:r>
              <a:rPr sz="3200" dirty="0">
                <a:solidFill>
                  <a:srgbClr val="CC0099"/>
                </a:solidFill>
                <a:latin typeface=".VnArabiaH" pitchFamily="34" charset="0"/>
              </a:rPr>
              <a:t>triÖu</a:t>
            </a:r>
            <a:endParaRPr sz="3200" dirty="0">
              <a:solidFill>
                <a:srgbClr val="CC0099"/>
              </a:solidFill>
              <a:latin typeface=".VnArabiaH" pitchFamily="34" charset="0"/>
            </a:endParaRPr>
          </a:p>
          <a:p>
            <a:r>
              <a:rPr sz="3200" dirty="0">
                <a:solidFill>
                  <a:srgbClr val="CC0099"/>
                </a:solidFill>
                <a:latin typeface=".VnArabiaH" pitchFamily="34" charset="0"/>
              </a:rPr>
              <a:t>phó</a:t>
            </a:r>
            <a:endParaRPr sz="3200" dirty="0">
              <a:solidFill>
                <a:srgbClr val="CC0099"/>
              </a:solidFill>
              <a:latin typeface=".VnArabiaH" pitchFamily="34" charset="0"/>
            </a:endParaRPr>
          </a:p>
        </p:txBody>
      </p:sp>
      <p:sp>
        <p:nvSpPr>
          <p:cNvPr id="4143" name="Text Box 70"/>
          <p:cNvSpPr txBox="1"/>
          <p:nvPr/>
        </p:nvSpPr>
        <p:spPr>
          <a:xfrm>
            <a:off x="2514600" y="2057400"/>
            <a:ext cx="2514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3600" dirty="0">
                <a:solidFill>
                  <a:srgbClr val="FF0066"/>
                </a:solidFill>
                <a:latin typeface="Arial" panose="020B0604020202020204" pitchFamily="34" charset="0"/>
              </a:rPr>
              <a:t>Câu 3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6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2" grpId="0" animBg="1"/>
      <p:bldP spid="46133" grpId="0" animBg="1"/>
      <p:bldP spid="46134" grpId="0" animBg="1"/>
      <p:bldP spid="46135" grpId="0" animBg="1"/>
      <p:bldP spid="46136" grpId="0" animBg="1"/>
      <p:bldP spid="461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101" name="AutoShape 69"/>
          <p:cNvSpPr>
            <a:spLocks noChangeArrowheads="1"/>
          </p:cNvSpPr>
          <p:nvPr/>
        </p:nvSpPr>
        <p:spPr bwMode="auto">
          <a:xfrm>
            <a:off x="1981200" y="1752600"/>
            <a:ext cx="40386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Freeform 2"/>
          <p:cNvSpPr/>
          <p:nvPr/>
        </p:nvSpPr>
        <p:spPr>
          <a:xfrm>
            <a:off x="381000" y="-76200"/>
            <a:ext cx="2362200" cy="1143000"/>
          </a:xfrm>
          <a:custGeom>
            <a:avLst/>
            <a:gdLst>
              <a:gd name="txL" fmla="*/ 0 w 2178"/>
              <a:gd name="txT" fmla="*/ 0 h 612"/>
              <a:gd name="txR" fmla="*/ 2178 w 2178"/>
              <a:gd name="txB" fmla="*/ 612 h 612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/>
              </a:gs>
              <a:gs pos="100000">
                <a:srgbClr val="FFFFFF"/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44035" name="Freeform 3"/>
          <p:cNvSpPr/>
          <p:nvPr/>
        </p:nvSpPr>
        <p:spPr bwMode="auto">
          <a:xfrm>
            <a:off x="1676400" y="11430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122" name="Object 4"/>
          <p:cNvGraphicFramePr/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1" imgW="1713865" imgH="833120" progId="MS_ClipArt_Gallery.2">
                  <p:embed/>
                </p:oleObj>
              </mc:Choice>
              <mc:Fallback>
                <p:oleObj name="" r:id="rId1" imgW="1713865" imgH="833120" progId="MS_ClipArt_Gallery.2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2">
                        <a:lum bright="35999"/>
                      </a:blip>
                      <a:stretch>
                        <a:fillRect/>
                      </a:stretch>
                    </p:blipFill>
                    <p:spPr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5"/>
          <p:cNvGraphicFramePr/>
          <p:nvPr/>
        </p:nvGraphicFramePr>
        <p:xfrm>
          <a:off x="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3" imgW="1139190" imgH="941070" progId="MS_ClipArt_Gallery.2">
                  <p:embed/>
                </p:oleObj>
              </mc:Choice>
              <mc:Fallback>
                <p:oleObj name="" r:id="rId3" imgW="1139190" imgH="941070" progId="MS_ClipArt_Gallery.2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4">
                        <a:lum bright="17999"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Freeform 6"/>
          <p:cNvSpPr/>
          <p:nvPr/>
        </p:nvSpPr>
        <p:spPr>
          <a:xfrm>
            <a:off x="442913" y="654050"/>
            <a:ext cx="538162" cy="220663"/>
          </a:xfrm>
          <a:custGeom>
            <a:avLst/>
            <a:gdLst>
              <a:gd name="txL" fmla="*/ 0 w 339"/>
              <a:gd name="txT" fmla="*/ 0 h 220"/>
              <a:gd name="txR" fmla="*/ 339 w 339"/>
              <a:gd name="txB" fmla="*/ 220 h 22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130" name="Freeform 7"/>
          <p:cNvSpPr/>
          <p:nvPr/>
        </p:nvSpPr>
        <p:spPr>
          <a:xfrm>
            <a:off x="-3175" y="455613"/>
            <a:ext cx="920750" cy="304800"/>
          </a:xfrm>
          <a:custGeom>
            <a:avLst/>
            <a:gdLst>
              <a:gd name="txL" fmla="*/ 0 w 580"/>
              <a:gd name="txT" fmla="*/ 0 h 304"/>
              <a:gd name="txR" fmla="*/ 580 w 580"/>
              <a:gd name="txB" fmla="*/ 304 h 30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/>
          </a:soli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131" name="Freeform 8"/>
          <p:cNvSpPr/>
          <p:nvPr/>
        </p:nvSpPr>
        <p:spPr>
          <a:xfrm>
            <a:off x="838200" y="1006475"/>
            <a:ext cx="184150" cy="63500"/>
          </a:xfrm>
          <a:custGeom>
            <a:avLst/>
            <a:gdLst>
              <a:gd name="txL" fmla="*/ 0 w 116"/>
              <a:gd name="txT" fmla="*/ 0 h 62"/>
              <a:gd name="txR" fmla="*/ 116 w 116"/>
              <a:gd name="txB" fmla="*/ 62 h 62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5124" name="Object 9"/>
          <p:cNvGraphicFramePr/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5" imgW="837565" imgH="639445" progId="MS_ClipArt_Gallery.2">
                  <p:embed/>
                </p:oleObj>
              </mc:Choice>
              <mc:Fallback>
                <p:oleObj name="" r:id="rId5" imgW="837565" imgH="639445" progId="MS_ClipArt_Gallery.2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6">
                        <a:lum bright="53998"/>
                      </a:blip>
                      <a:stretch>
                        <a:fillRect/>
                      </a:stretch>
                    </p:blipFill>
                    <p:spPr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AutoShape 10">
            <a:hlinkClick r:id="" action="ppaction://hlinkshowjump?jump=lastslide"/>
          </p:cNvPr>
          <p:cNvSpPr/>
          <p:nvPr/>
        </p:nvSpPr>
        <p:spPr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graphicFrame>
        <p:nvGraphicFramePr>
          <p:cNvPr id="5125" name="Object 11"/>
          <p:cNvGraphicFramePr/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7" imgW="4435475" imgH="3329305" progId="MS_ClipArt_Gallery.2">
                  <p:embed/>
                </p:oleObj>
              </mc:Choice>
              <mc:Fallback>
                <p:oleObj name="" r:id="rId7" imgW="4435475" imgH="3329305" progId="MS_ClipArt_Gallery.2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AutoShape 12"/>
          <p:cNvSpPr/>
          <p:nvPr/>
        </p:nvSpPr>
        <p:spPr>
          <a:xfrm>
            <a:off x="6080125" y="14478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50000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34" name="AutoShape 13"/>
          <p:cNvSpPr/>
          <p:nvPr/>
        </p:nvSpPr>
        <p:spPr>
          <a:xfrm>
            <a:off x="6080125" y="19700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30000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35" name="AutoShape 14"/>
          <p:cNvSpPr/>
          <p:nvPr/>
        </p:nvSpPr>
        <p:spPr>
          <a:xfrm>
            <a:off x="6080125" y="2525713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25000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36" name="AutoShape 15"/>
          <p:cNvSpPr/>
          <p:nvPr/>
        </p:nvSpPr>
        <p:spPr>
          <a:xfrm>
            <a:off x="6135688" y="3067050"/>
            <a:ext cx="1620837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20000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37" name="AutoShape 16"/>
          <p:cNvSpPr/>
          <p:nvPr/>
        </p:nvSpPr>
        <p:spPr>
          <a:xfrm>
            <a:off x="6156325" y="3622675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15000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38" name="AutoShape 17"/>
          <p:cNvSpPr/>
          <p:nvPr/>
        </p:nvSpPr>
        <p:spPr>
          <a:xfrm>
            <a:off x="6149975" y="419258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10000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39" name="AutoShape 18"/>
          <p:cNvSpPr/>
          <p:nvPr/>
        </p:nvSpPr>
        <p:spPr>
          <a:xfrm>
            <a:off x="6172200" y="57150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1000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4051" name="AutoShape 19"/>
          <p:cNvSpPr/>
          <p:nvPr/>
        </p:nvSpPr>
        <p:spPr>
          <a:xfrm>
            <a:off x="6191250" y="5181600"/>
            <a:ext cx="1620838" cy="369888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3000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41" name="AutoShape 22"/>
          <p:cNvSpPr/>
          <p:nvPr/>
        </p:nvSpPr>
        <p:spPr>
          <a:xfrm>
            <a:off x="6156325" y="4694238"/>
            <a:ext cx="1620838" cy="369887"/>
          </a:xfrm>
          <a:prstGeom prst="flowChartTerminator">
            <a:avLst/>
          </a:prstGeom>
          <a:gradFill rotWithShape="1">
            <a:gsLst>
              <a:gs pos="0">
                <a:srgbClr val="660066"/>
              </a:gs>
              <a:gs pos="50000">
                <a:srgbClr val="A236FC"/>
              </a:gs>
              <a:gs pos="100000">
                <a:srgbClr val="660066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dirty="0">
                <a:solidFill>
                  <a:schemeClr val="bg1"/>
                </a:solidFill>
                <a:latin typeface="Arial" panose="020B0604020202020204" pitchFamily="34" charset="0"/>
              </a:rPr>
              <a:t>5000 VND</a:t>
            </a:r>
            <a:endParaRPr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7886700" y="5233988"/>
            <a:ext cx="304800" cy="304800"/>
            <a:chOff x="4666" y="3644"/>
            <a:chExt cx="192" cy="192"/>
          </a:xfrm>
        </p:grpSpPr>
        <p:sp>
          <p:nvSpPr>
            <p:cNvPr id="44056" name="Oval 24"/>
            <p:cNvSpPr>
              <a:spLocks noChangeArrowheads="1"/>
            </p:cNvSpPr>
            <p:nvPr/>
          </p:nvSpPr>
          <p:spPr bwMode="auto"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81" name="WordArt 25"/>
            <p:cNvSpPr>
              <a:spLocks noTextEdit="1"/>
            </p:cNvSpPr>
            <p:nvPr/>
          </p:nvSpPr>
          <p:spPr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2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5143" name="Group 26"/>
          <p:cNvGrpSpPr/>
          <p:nvPr/>
        </p:nvGrpSpPr>
        <p:grpSpPr>
          <a:xfrm>
            <a:off x="7910513" y="5765800"/>
            <a:ext cx="304800" cy="304800"/>
            <a:chOff x="4656" y="3338"/>
            <a:chExt cx="192" cy="192"/>
          </a:xfrm>
        </p:grpSpPr>
        <p:sp>
          <p:nvSpPr>
            <p:cNvPr id="44059" name="Oval 27"/>
            <p:cNvSpPr>
              <a:spLocks noChangeArrowheads="1"/>
            </p:cNvSpPr>
            <p:nvPr/>
          </p:nvSpPr>
          <p:spPr bwMode="auto"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79" name="WordArt 28"/>
            <p:cNvSpPr>
              <a:spLocks noTextEdit="1"/>
            </p:cNvSpPr>
            <p:nvPr/>
          </p:nvSpPr>
          <p:spPr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1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5144" name="Group 29"/>
          <p:cNvGrpSpPr/>
          <p:nvPr/>
        </p:nvGrpSpPr>
        <p:grpSpPr>
          <a:xfrm>
            <a:off x="7888288" y="4765675"/>
            <a:ext cx="304800" cy="304800"/>
            <a:chOff x="4643" y="3002"/>
            <a:chExt cx="192" cy="192"/>
          </a:xfrm>
        </p:grpSpPr>
        <p:sp>
          <p:nvSpPr>
            <p:cNvPr id="44062" name="Oval 30"/>
            <p:cNvSpPr>
              <a:spLocks noChangeArrowheads="1"/>
            </p:cNvSpPr>
            <p:nvPr/>
          </p:nvSpPr>
          <p:spPr bwMode="auto"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77" name="WordArt 31"/>
            <p:cNvSpPr>
              <a:spLocks noTextEdit="1"/>
            </p:cNvSpPr>
            <p:nvPr/>
          </p:nvSpPr>
          <p:spPr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3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5145" name="Group 32"/>
          <p:cNvGrpSpPr/>
          <p:nvPr/>
        </p:nvGrpSpPr>
        <p:grpSpPr>
          <a:xfrm>
            <a:off x="7874000" y="4225925"/>
            <a:ext cx="304800" cy="304800"/>
            <a:chOff x="4634" y="2662"/>
            <a:chExt cx="192" cy="192"/>
          </a:xfrm>
        </p:grpSpPr>
        <p:sp>
          <p:nvSpPr>
            <p:cNvPr id="44065" name="Oval 33"/>
            <p:cNvSpPr>
              <a:spLocks noChangeArrowheads="1"/>
            </p:cNvSpPr>
            <p:nvPr/>
          </p:nvSpPr>
          <p:spPr bwMode="auto"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75" name="WordArt 34"/>
            <p:cNvSpPr>
              <a:spLocks noTextEdit="1"/>
            </p:cNvSpPr>
            <p:nvPr/>
          </p:nvSpPr>
          <p:spPr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4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5146" name="Group 35"/>
          <p:cNvGrpSpPr/>
          <p:nvPr/>
        </p:nvGrpSpPr>
        <p:grpSpPr>
          <a:xfrm>
            <a:off x="7867650" y="3657600"/>
            <a:ext cx="304800" cy="304800"/>
            <a:chOff x="4630" y="2304"/>
            <a:chExt cx="192" cy="192"/>
          </a:xfrm>
        </p:grpSpPr>
        <p:sp>
          <p:nvSpPr>
            <p:cNvPr id="44068" name="Oval 36"/>
            <p:cNvSpPr>
              <a:spLocks noChangeArrowheads="1"/>
            </p:cNvSpPr>
            <p:nvPr/>
          </p:nvSpPr>
          <p:spPr bwMode="auto"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73" name="WordArt 37"/>
            <p:cNvSpPr>
              <a:spLocks noTextEdit="1"/>
            </p:cNvSpPr>
            <p:nvPr/>
          </p:nvSpPr>
          <p:spPr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5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5147" name="Group 38"/>
          <p:cNvGrpSpPr/>
          <p:nvPr/>
        </p:nvGrpSpPr>
        <p:grpSpPr>
          <a:xfrm>
            <a:off x="7867650" y="3103563"/>
            <a:ext cx="304800" cy="304800"/>
            <a:chOff x="4630" y="1955"/>
            <a:chExt cx="192" cy="192"/>
          </a:xfrm>
        </p:grpSpPr>
        <p:sp>
          <p:nvSpPr>
            <p:cNvPr id="44071" name="Oval 39"/>
            <p:cNvSpPr>
              <a:spLocks noChangeArrowheads="1"/>
            </p:cNvSpPr>
            <p:nvPr/>
          </p:nvSpPr>
          <p:spPr bwMode="auto"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71" name="WordArt 40"/>
            <p:cNvSpPr>
              <a:spLocks noTextEdit="1"/>
            </p:cNvSpPr>
            <p:nvPr/>
          </p:nvSpPr>
          <p:spPr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6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5148" name="Group 41"/>
          <p:cNvGrpSpPr/>
          <p:nvPr/>
        </p:nvGrpSpPr>
        <p:grpSpPr>
          <a:xfrm>
            <a:off x="7832725" y="2555875"/>
            <a:ext cx="304800" cy="304800"/>
            <a:chOff x="4608" y="1610"/>
            <a:chExt cx="192" cy="192"/>
          </a:xfrm>
        </p:grpSpPr>
        <p:sp>
          <p:nvSpPr>
            <p:cNvPr id="44074" name="Oval 42"/>
            <p:cNvSpPr>
              <a:spLocks noChangeArrowheads="1"/>
            </p:cNvSpPr>
            <p:nvPr/>
          </p:nvSpPr>
          <p:spPr bwMode="auto"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69" name="WordArt 43"/>
            <p:cNvSpPr>
              <a:spLocks noTextEdit="1"/>
            </p:cNvSpPr>
            <p:nvPr/>
          </p:nvSpPr>
          <p:spPr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7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5149" name="Group 44"/>
          <p:cNvGrpSpPr/>
          <p:nvPr/>
        </p:nvGrpSpPr>
        <p:grpSpPr>
          <a:xfrm>
            <a:off x="7832725" y="2016125"/>
            <a:ext cx="304800" cy="304800"/>
            <a:chOff x="4608" y="1270"/>
            <a:chExt cx="192" cy="192"/>
          </a:xfrm>
        </p:grpSpPr>
        <p:sp>
          <p:nvSpPr>
            <p:cNvPr id="44077" name="Oval 45"/>
            <p:cNvSpPr>
              <a:spLocks noChangeArrowheads="1"/>
            </p:cNvSpPr>
            <p:nvPr/>
          </p:nvSpPr>
          <p:spPr bwMode="auto"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67" name="WordArt 46"/>
            <p:cNvSpPr>
              <a:spLocks noTextEdit="1"/>
            </p:cNvSpPr>
            <p:nvPr/>
          </p:nvSpPr>
          <p:spPr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8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grpSp>
        <p:nvGrpSpPr>
          <p:cNvPr id="5150" name="Group 47"/>
          <p:cNvGrpSpPr/>
          <p:nvPr/>
        </p:nvGrpSpPr>
        <p:grpSpPr>
          <a:xfrm>
            <a:off x="7812088" y="1509713"/>
            <a:ext cx="304800" cy="304800"/>
            <a:chOff x="4595" y="951"/>
            <a:chExt cx="192" cy="192"/>
          </a:xfrm>
        </p:grpSpPr>
        <p:sp>
          <p:nvSpPr>
            <p:cNvPr id="44080" name="Oval 48"/>
            <p:cNvSpPr>
              <a:spLocks noChangeArrowheads="1"/>
            </p:cNvSpPr>
            <p:nvPr/>
          </p:nvSpPr>
          <p:spPr bwMode="auto"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65" name="WordArt 49"/>
            <p:cNvSpPr>
              <a:spLocks noTextEdit="1"/>
            </p:cNvSpPr>
            <p:nvPr/>
          </p:nvSpPr>
          <p:spPr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 Black" panose="020B0A04020102020204" charset="0"/>
                  <a:ea typeface="Arial Black" panose="020B0A04020102020204" charset="0"/>
                </a:rPr>
                <a:t>9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endParaRPr>
            </a:p>
          </p:txBody>
        </p:sp>
      </p:grpSp>
      <p:sp>
        <p:nvSpPr>
          <p:cNvPr id="5151" name="WordArt 51"/>
          <p:cNvSpPr>
            <a:spLocks noTextEdit="1"/>
          </p:cNvSpPr>
          <p:nvPr/>
        </p:nvSpPr>
        <p:spPr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1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5152" name="WordArt 52"/>
          <p:cNvSpPr>
            <a:spLocks noTextEdit="1"/>
          </p:cNvSpPr>
          <p:nvPr/>
        </p:nvSpPr>
        <p:spPr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2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5153" name="WordArt 53"/>
          <p:cNvSpPr>
            <a:spLocks noTextEdit="1"/>
          </p:cNvSpPr>
          <p:nvPr/>
        </p:nvSpPr>
        <p:spPr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Impact" panose="020B0806030902050204" charset="0"/>
                <a:ea typeface="Impact" panose="020B0806030902050204" charset="0"/>
              </a:rPr>
              <a:t>3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Impact" panose="020B0806030902050204" charset="0"/>
              <a:ea typeface="Impact" panose="020B0806030902050204" charset="0"/>
            </a:endParaRPr>
          </a:p>
        </p:txBody>
      </p:sp>
      <p:sp>
        <p:nvSpPr>
          <p:cNvPr id="44087" name="Text Box 55"/>
          <p:cNvSpPr txBox="1"/>
          <p:nvPr/>
        </p:nvSpPr>
        <p:spPr>
          <a:xfrm>
            <a:off x="2209800" y="2641600"/>
            <a:ext cx="3581400" cy="830263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đọc một b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về bác nông dân</a:t>
            </a:r>
            <a:endParaRPr sz="24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89" name="Text Box 57"/>
          <p:cNvSpPr txBox="1"/>
          <p:nvPr/>
        </p:nvSpPr>
        <p:spPr>
          <a:xfrm>
            <a:off x="2895600" y="4191000"/>
            <a:ext cx="2209800" cy="1077913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Bạn được 100đ</a:t>
            </a:r>
            <a:endParaRPr sz="2400" baseline="-25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90" name="Text Box 58"/>
          <p:cNvSpPr txBox="1"/>
          <p:nvPr/>
        </p:nvSpPr>
        <p:spPr>
          <a:xfrm>
            <a:off x="-2209800" y="4495800"/>
            <a:ext cx="1905000" cy="338138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 baseline="-25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91" name="Text Box 59"/>
          <p:cNvSpPr txBox="1"/>
          <p:nvPr/>
        </p:nvSpPr>
        <p:spPr>
          <a:xfrm>
            <a:off x="-2438400" y="3657600"/>
            <a:ext cx="2057400" cy="461963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sz="2400" dirty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5158" name="Oval 60"/>
          <p:cNvSpPr/>
          <p:nvPr/>
        </p:nvSpPr>
        <p:spPr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wrap="none" anchor="ctr" anchorCtr="0"/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Kh. 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gi¶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159" name="Oval 61"/>
          <p:cNvSpPr/>
          <p:nvPr/>
        </p:nvSpPr>
        <p:spPr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wrap="none" anchor="ctr" anchorCtr="0"/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50/50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5160" name="Oval 62"/>
          <p:cNvSpPr/>
          <p:nvPr/>
        </p:nvSpPr>
        <p:spPr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noFill/>
          </a:ln>
          <a:effectLst>
            <a:prstShdw prst="shdw13" dist="53882" dir="13499999">
              <a:srgbClr val="808080">
                <a:alpha val="50000"/>
              </a:srgbClr>
            </a:prstShdw>
          </a:effectLst>
        </p:spPr>
        <p:txBody>
          <a:bodyPr wrap="none" anchor="ctr" anchorCtr="0"/>
          <a:p>
            <a:pPr algn="ctr"/>
            <a:r>
              <a:rPr sz="2000" dirty="0">
                <a:solidFill>
                  <a:srgbClr val="FFFF00"/>
                </a:solidFill>
                <a:latin typeface=".VnTime" pitchFamily="34" charset="0"/>
              </a:rPr>
              <a:t>T­ vÊn</a:t>
            </a:r>
            <a:endParaRPr sz="2000" dirty="0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44095" name="Picture 63" descr="woman_teacher_blackboard_md_wh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8200" y="149225"/>
            <a:ext cx="495300" cy="46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62" name="Rectangle 65"/>
          <p:cNvSpPr/>
          <p:nvPr/>
        </p:nvSpPr>
        <p:spPr>
          <a:xfrm>
            <a:off x="762000" y="0"/>
            <a:ext cx="22113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solidFill>
                  <a:srgbClr val="0000FF"/>
                </a:solidFill>
                <a:latin typeface="Arial" panose="020B0604020202020204" pitchFamily="34" charset="0"/>
              </a:rPr>
              <a:t>Trợ giúp</a:t>
            </a:r>
            <a:endParaRPr sz="36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163" name="Text Box 67"/>
          <p:cNvSpPr txBox="1"/>
          <p:nvPr/>
        </p:nvSpPr>
        <p:spPr>
          <a:xfrm>
            <a:off x="2895600" y="1676400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4</a:t>
            </a:r>
            <a:r>
              <a:rPr sz="2800" dirty="0">
                <a:solidFill>
                  <a:srgbClr val="FF0066"/>
                </a:solidFill>
                <a:latin typeface=".VnAvant" pitchFamily="34" charset="0"/>
              </a:rPr>
              <a:t>:</a:t>
            </a:r>
            <a:endParaRPr sz="2800" dirty="0">
              <a:solidFill>
                <a:srgbClr val="FF0066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40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40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1" grpId="0" animBg="1"/>
      <p:bldP spid="44087" grpId="0" animBg="1"/>
      <p:bldP spid="44089" grpId="0" animBg="1"/>
      <p:bldP spid="44090" grpId="0" animBg="1"/>
      <p:bldP spid="4409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2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000875" y="-828675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3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533400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4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095875" y="-828675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5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3190875" y="-828675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6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2286000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7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362075" y="-828675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8" name="Picture 8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4114800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9" name="Picture 9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71800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0" name="Picture 10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67250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1" name="Picture 11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9600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2" name="Picture 12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76400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3" name="Picture 13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229475" y="5495925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4" name="Picture 14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400675" y="5495925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5" name="Picture 15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590675" y="5495925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6" name="Picture 16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3571875" y="5495925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7" name="Picture 17" descr="hoa h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8200"/>
            <a:ext cx="21336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8" name="Picture 18" descr="hoa h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724400"/>
            <a:ext cx="2590800" cy="2133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25619" name="Picture 19" descr="nho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0"/>
            <a:ext cx="762000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0" name="Picture 20" descr="nho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62000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1" name="Picture 21" descr="20070910003239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295400"/>
            <a:ext cx="12192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22" name="Picture 22" descr="200709100033296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1600200"/>
            <a:ext cx="1447800" cy="331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8" name="Mau Hoa - Yen Nhi [NCT 32633963475136093750]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106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Rectangle 23"/>
          <p:cNvSpPr/>
          <p:nvPr/>
        </p:nvSpPr>
        <p:spPr>
          <a:xfrm>
            <a:off x="1440373" y="2967335"/>
            <a:ext cx="68146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AI NHANH AI KHÉO </a:t>
            </a:r>
            <a:endParaRPr kumimoji="0" lang="en-US" sz="5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Đưa Cơm Cho Mẹ Đi Cày Beat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28800" y="5334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3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4107" fill="hold"/>
                                        <p:tgtEl>
                                          <p:spTgt spid="225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58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WordArt 2"/>
          <p:cNvSpPr>
            <a:spLocks noTextEdit="1"/>
          </p:cNvSpPr>
          <p:nvPr/>
        </p:nvSpPr>
        <p:spPr>
          <a:xfrm>
            <a:off x="770255" y="533400"/>
            <a:ext cx="7391400" cy="6324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762120"/>
              </a:avLst>
            </a:prstTxWarp>
            <a:normAutofit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extrusionClr>
                <a:srgbClr val="FFFF00"/>
              </a:extrusionClr>
            </a:sp3d>
          </a:bodyPr>
          <a:p>
            <a:pPr algn="ctr" eaLnBrk="0" hangingPunct="0"/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 các cô giáo</a:t>
            </a:r>
            <a:endParaRPr lang="en-US" sz="18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7587" name="Picture 3" descr="HD (34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9838" y="1125538"/>
            <a:ext cx="1371600" cy="703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WordArt 6"/>
          <p:cNvSpPr>
            <a:spLocks noTextEdit="1"/>
          </p:cNvSpPr>
          <p:nvPr/>
        </p:nvSpPr>
        <p:spPr>
          <a:xfrm>
            <a:off x="1905000" y="5867400"/>
            <a:ext cx="5000625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20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.VnTime" pitchFamily="34" charset="0"/>
                <a:ea typeface=".VnTime" pitchFamily="34" charset="0"/>
              </a:rPr>
              <a:t>Xin chào và hẹn gặp lại</a:t>
            </a:r>
            <a:endParaRPr lang="en-US" sz="20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.VnTime" pitchFamily="34" charset="0"/>
              <a:ea typeface=".VnTime" pitchFamily="34" charset="0"/>
            </a:endParaRPr>
          </a:p>
        </p:txBody>
      </p:sp>
      <p:pic>
        <p:nvPicPr>
          <p:cNvPr id="67593" name="Picture 9" descr="FLWRVA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572000"/>
            <a:ext cx="1096963" cy="2103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4" name="Picture 10" descr="FLWRVAS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600" y="4572000"/>
            <a:ext cx="1096963" cy="2103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5" name="Picture 11" descr="TRUMPET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46200" cy="1130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96" name="Picture 12" descr="TRUMPE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225" y="0"/>
            <a:ext cx="1374775" cy="118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3" name="WordArt 13"/>
          <p:cNvSpPr>
            <a:spLocks noTextEdit="1"/>
          </p:cNvSpPr>
          <p:nvPr/>
        </p:nvSpPr>
        <p:spPr>
          <a:xfrm>
            <a:off x="1371600" y="1828800"/>
            <a:ext cx="6096000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0000"/>
          </a:bodyPr>
          <a:p>
            <a:pPr algn="ctr" eaLnBrk="0" hangingPunct="0"/>
            <a:r>
              <a:rPr lang="en-US" sz="3600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mầm non Cao Sơn</a:t>
            </a:r>
            <a:endParaRPr lang="en-US" sz="3600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4" name="WordArt 14"/>
          <p:cNvSpPr>
            <a:spLocks noTextEdit="1"/>
          </p:cNvSpPr>
          <p:nvPr/>
        </p:nvSpPr>
        <p:spPr>
          <a:xfrm>
            <a:off x="2971800" y="3810000"/>
            <a:ext cx="2419350" cy="941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3333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meH" pitchFamily="34" charset="0"/>
                <a:ea typeface=".VnTimeH" pitchFamily="34" charset="0"/>
              </a:rPr>
              <a:t>Lớp MG 3-4T C1</a:t>
            </a:r>
            <a:endParaRPr lang="en-US" sz="3600" b="1">
              <a:ln w="9525" cap="flat" cmpd="sng">
                <a:solidFill>
                  <a:srgbClr val="3333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meH" pitchFamily="34" charset="0"/>
              <a:ea typeface=".VnTimeH" pitchFamily="34" charset="0"/>
            </a:endParaRPr>
          </a:p>
        </p:txBody>
      </p:sp>
      <p:pic>
        <p:nvPicPr>
          <p:cNvPr id="14" name="Qua Gi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67600" y="5257800"/>
            <a:ext cx="6096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661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0" bIns="0" anchor="b" anchorCtr="0"/>
          <a:p>
            <a:endParaRPr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045C75"/>
                </a:solidFill>
              </a:rPr>
            </a:fld>
            <a:endParaRPr lang="en-US" sz="1200" dirty="0">
              <a:solidFill>
                <a:srgbClr val="045C75"/>
              </a:solidFill>
            </a:endParaRPr>
          </a:p>
        </p:txBody>
      </p:sp>
      <p:pic>
        <p:nvPicPr>
          <p:cNvPr id="5" name="Picture 14" descr="trau-cay_jpg12.jpg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9144000" cy="670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5"/>
          <p:cNvSpPr>
            <a:spLocks noGrp="1"/>
          </p:cNvSpPr>
          <p:nvPr>
            <p:ph idx="1"/>
          </p:nvPr>
        </p:nvSpPr>
        <p:spPr>
          <a:xfrm>
            <a:off x="0" y="5410200"/>
            <a:ext cx="9144000" cy="923925"/>
          </a:xfrm>
          <a:solidFill>
            <a:schemeClr val="bg1">
              <a:alpha val="100000"/>
            </a:schemeClr>
          </a:solidFill>
        </p:spPr>
        <p:txBody>
          <a:bodyPr vert="horz" wrap="square" lIns="91440" tIns="45720" rIns="91440" bIns="45720" anchor="t" anchorCtr="0">
            <a:spAutoFit/>
          </a:bodyPr>
          <a:p>
            <a:pPr algn="ctr" eaLnBrk="1" hangingPunct="1">
              <a:spcBef>
                <a:spcPct val="50000"/>
              </a:spcBef>
              <a:buNone/>
            </a:pPr>
            <a:r>
              <a:rPr sz="5400" dirty="0">
                <a:solidFill>
                  <a:srgbClr val="FF0066"/>
                </a:solidFill>
                <a:latin typeface="Times New Roman" panose="02020603050405020304" pitchFamily="18" charset="0"/>
              </a:rPr>
              <a:t>CÀY RUỘNG</a:t>
            </a:r>
            <a:endParaRPr sz="54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0" bIns="0" anchor="b" anchorCtr="0"/>
          <a:p>
            <a:pPr>
              <a:buNone/>
            </a:pPr>
            <a:endParaRPr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045C75"/>
                </a:solidFill>
              </a:rPr>
            </a:fld>
            <a:endParaRPr lang="en-US" sz="1200" dirty="0">
              <a:solidFill>
                <a:srgbClr val="045C75"/>
              </a:solidFill>
            </a:endParaRPr>
          </a:p>
        </p:txBody>
      </p:sp>
      <p:pic>
        <p:nvPicPr>
          <p:cNvPr id="5" name="Content Placeholder 11" descr="Trong%20lua%20nuoc%20Thai%20Lan.jpg">
            <a:hlinkClick r:id="" action="ppaction://noaction"/>
          </p:cNvPr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448800" cy="6858000"/>
          </a:xfrm>
        </p:spPr>
      </p:pic>
      <p:sp>
        <p:nvSpPr>
          <p:cNvPr id="16389" name="Rectangle 5"/>
          <p:cNvSpPr/>
          <p:nvPr/>
        </p:nvSpPr>
        <p:spPr>
          <a:xfrm>
            <a:off x="3200400" y="6172200"/>
            <a:ext cx="4267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73050" indent="-273050" algn="ctr">
              <a:spcBef>
                <a:spcPct val="5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r>
              <a:rPr sz="4000" dirty="0">
                <a:solidFill>
                  <a:srgbClr val="FF0066"/>
                </a:solidFill>
                <a:latin typeface="Times New Roman" panose="02020603050405020304" pitchFamily="18" charset="0"/>
              </a:rPr>
              <a:t>CẤY LÚA</a:t>
            </a:r>
            <a:endParaRPr sz="40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3902E-6 L -0.25833 -0.35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0" bIns="0" anchor="b" anchorCtr="0"/>
          <a:p>
            <a:endParaRPr dirty="0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0" tIns="0" rIns="0" bIns="0" anchor="b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solidFill>
                  <a:srgbClr val="045C75"/>
                </a:solidFill>
              </a:rPr>
            </a:fld>
            <a:endParaRPr lang="en-US" sz="1200" dirty="0">
              <a:solidFill>
                <a:srgbClr val="045C75"/>
              </a:solidFill>
            </a:endParaRPr>
          </a:p>
        </p:txBody>
      </p:sp>
      <p:pic>
        <p:nvPicPr>
          <p:cNvPr id="6" name="Picture 4" descr="phun-thuoc-cho-lua-bi-be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-228600"/>
            <a:ext cx="44196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2008_8_29_8_21_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429000"/>
            <a:ext cx="4724400" cy="3048000"/>
          </a:xfrm>
        </p:spPr>
      </p:pic>
      <p:pic>
        <p:nvPicPr>
          <p:cNvPr id="17414" name="Picture 2" descr="C:\Users\Administrator\Downloads\LÀM CỎ LÚ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0"/>
            <a:ext cx="43434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5"/>
          <p:cNvSpPr txBox="1"/>
          <p:nvPr/>
        </p:nvSpPr>
        <p:spPr>
          <a:xfrm>
            <a:off x="0" y="5791200"/>
            <a:ext cx="9144000" cy="1016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marL="273050" indent="-273050" algn="ctr">
              <a:spcBef>
                <a:spcPct val="5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</a:pPr>
            <a:r>
              <a:rPr sz="6000" dirty="0">
                <a:solidFill>
                  <a:srgbClr val="FF0066"/>
                </a:solidFill>
                <a:latin typeface="Times New Roman" panose="02020603050405020304" pitchFamily="18" charset="0"/>
              </a:rPr>
              <a:t>CHĂM SÓC LÚA</a:t>
            </a:r>
            <a:endParaRPr sz="60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3" descr="tat_nuoc_.jpg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8600"/>
            <a:ext cx="4724400" cy="365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19001E-7 L 1.11022E-16 -0.682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2" name="Picture 4" descr="Ngayhoixuongd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Rectangle 5"/>
          <p:cNvSpPr/>
          <p:nvPr/>
        </p:nvSpPr>
        <p:spPr>
          <a:xfrm>
            <a:off x="0" y="6034088"/>
            <a:ext cx="4267200" cy="823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4800" dirty="0">
                <a:solidFill>
                  <a:srgbClr val="FF0066"/>
                </a:solidFill>
                <a:latin typeface="Times New Roman" panose="02020603050405020304" pitchFamily="18" charset="0"/>
              </a:rPr>
              <a:t>Gặt lúa</a:t>
            </a:r>
            <a:endParaRPr sz="48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4" name="Picture 6" descr="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363" y="0"/>
            <a:ext cx="4846637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Rectangle 7"/>
          <p:cNvSpPr/>
          <p:nvPr/>
        </p:nvSpPr>
        <p:spPr>
          <a:xfrm>
            <a:off x="4343400" y="6019800"/>
            <a:ext cx="4800600" cy="76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Gặt lúa bằng máy</a:t>
            </a:r>
            <a:endParaRPr sz="44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 descr="519945949_95bc6babc0"/>
          <p:cNvPicPr>
            <a:picLocks noChangeAspect="1"/>
          </p:cNvPicPr>
          <p:nvPr/>
        </p:nvPicPr>
        <p:blipFill>
          <a:blip r:embed="rId1"/>
          <a:srcRect l="4167" t="14815" r="6389" b="3334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Rectangle 5"/>
          <p:cNvSpPr/>
          <p:nvPr/>
        </p:nvSpPr>
        <p:spPr>
          <a:xfrm>
            <a:off x="0" y="5668963"/>
            <a:ext cx="9144000" cy="11890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7200" dirty="0">
                <a:solidFill>
                  <a:srgbClr val="FF0066"/>
                </a:solidFill>
                <a:latin typeface="Times New Roman" panose="02020603050405020304" pitchFamily="18" charset="0"/>
              </a:rPr>
              <a:t>Máy Vò lúa</a:t>
            </a:r>
            <a:endParaRPr sz="72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7" name="Rectangle 3"/>
          <p:cNvSpPr/>
          <p:nvPr/>
        </p:nvSpPr>
        <p:spPr>
          <a:xfrm>
            <a:off x="0" y="5851525"/>
            <a:ext cx="9144000" cy="1006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6000" dirty="0">
                <a:solidFill>
                  <a:srgbClr val="FF0066"/>
                </a:solidFill>
                <a:latin typeface="Times New Roman" panose="02020603050405020304" pitchFamily="18" charset="0"/>
              </a:rPr>
              <a:t>Dụng cụ nghề nông</a:t>
            </a:r>
            <a:endParaRPr sz="60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98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3434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il_fi" descr="2115989040_255px_Cangku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48006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0" name="Picture 6" descr="ANd9GcRuTN-ysHdkx_jR0tYRdo1KwrTYgrZGHklgtm_jR119m0J2SCjzCF-eGIQ"/>
          <p:cNvPicPr>
            <a:picLocks noChangeAspect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343400" y="3124200"/>
            <a:ext cx="4800600" cy="2743200"/>
          </a:xfrm>
        </p:spPr>
      </p:pic>
      <p:pic>
        <p:nvPicPr>
          <p:cNvPr id="1741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343400" cy="2809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2" name="Picture 4" descr="28gao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7244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 descr="n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47244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8" descr="fruit035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419600" cy="332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9" descr="DV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287713"/>
            <a:ext cx="4419600" cy="3570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0" bIns="0" anchor="b" anchorCtr="0"/>
          <a:p>
            <a:endParaRPr dirty="0"/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endParaRPr dirty="0"/>
          </a:p>
        </p:txBody>
      </p:sp>
      <p:sp>
        <p:nvSpPr>
          <p:cNvPr id="22532" name="Rectangle 4"/>
          <p:cNvSpPr/>
          <p:nvPr/>
        </p:nvSpPr>
        <p:spPr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22533" name="il_fi" descr="http://a8.vietbao.vn/images/vn865/xa-hoi/65126464-small_140410.jpg"/>
          <p:cNvPicPr>
            <a:picLocks noChangeAspect="1"/>
          </p:cNvPicPr>
          <p:nvPr/>
        </p:nvPicPr>
        <p:blipFill>
          <a:blip r:embed="rId1" r:link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1299</Words>
  <Application>WPS Presentation</Application>
  <PresentationFormat>On-screen Show (4:3)</PresentationFormat>
  <Paragraphs>352</Paragraphs>
  <Slides>18</Slides>
  <Notes>2</Notes>
  <HiddenSlides>0</HiddenSlides>
  <MMClips>6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19</vt:i4>
      </vt:variant>
      <vt:variant>
        <vt:lpstr>幻灯片标题</vt:lpstr>
      </vt:variant>
      <vt:variant>
        <vt:i4>18</vt:i4>
      </vt:variant>
    </vt:vector>
  </HeadingPairs>
  <TitlesOfParts>
    <vt:vector size="56" baseType="lpstr">
      <vt:lpstr>Arial</vt:lpstr>
      <vt:lpstr>SimSun</vt:lpstr>
      <vt:lpstr>Wingdings</vt:lpstr>
      <vt:lpstr>Calibri</vt:lpstr>
      <vt:lpstr>Wingdings 2</vt:lpstr>
      <vt:lpstr>Wingdings 2</vt:lpstr>
      <vt:lpstr>Times New Roman</vt:lpstr>
      <vt:lpstr>Arial Black</vt:lpstr>
      <vt:lpstr>Impact</vt:lpstr>
      <vt:lpstr>.VnTime</vt:lpstr>
      <vt:lpstr>Segoe Print</vt:lpstr>
      <vt:lpstr>.VnArabiaH</vt:lpstr>
      <vt:lpstr>.VnAristoteH</vt:lpstr>
      <vt:lpstr>.VnTimeH</vt:lpstr>
      <vt:lpstr>.VnAvant</vt:lpstr>
      <vt:lpstr>Constantia</vt:lpstr>
      <vt:lpstr>Microsoft YaHei</vt:lpstr>
      <vt:lpstr>Arial Unicode MS</vt:lpstr>
      <vt:lpstr>Flow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115</cp:revision>
  <dcterms:created xsi:type="dcterms:W3CDTF">2009-11-05T11:42:00Z</dcterms:created>
  <dcterms:modified xsi:type="dcterms:W3CDTF">2022-12-01T01:35:58Z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8ECFBE2562B44718B89989697DB999F7</vt:lpwstr>
  </property>
  <property fmtid="{D5CDD505-2E9C-101B-9397-08002B2CF9AE}" pid="3" name="KSOProductBuildVer">
    <vt:lpwstr>1033-11.2.0.11417</vt:lpwstr>
  </property>
</Properties>
</file>