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omments/comment1.xml" ContentType="application/vnd.openxmlformats-officedocument.presentationml.comment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audio2.wav" ContentType="audio/wav"/>
  <Override PartName="/ppt/media/audio3.wav" ContentType="audio/wav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1" r:id="rId5"/>
    <p:sldId id="263" r:id="rId6"/>
    <p:sldId id="266" r:id="rId7"/>
    <p:sldId id="256" r:id="rId8"/>
    <p:sldId id="282" r:id="rId9"/>
    <p:sldId id="283" r:id="rId10"/>
    <p:sldId id="284" r:id="rId11"/>
    <p:sldId id="285" r:id="rId12"/>
    <p:sldId id="286" r:id="rId13"/>
    <p:sldId id="267" r:id="rId14"/>
    <p:sldId id="268" r:id="rId15"/>
    <p:sldId id="269" r:id="rId16"/>
    <p:sldId id="270" r:id="rId17"/>
    <p:sldId id="287" r:id="rId18"/>
    <p:sldId id="288" r:id="rId19"/>
    <p:sldId id="289" r:id="rId20"/>
    <p:sldId id="271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311D-DEE2-9EA5-72F1-80DD9DC28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72DCB-64D5-A008-6EE5-2A535CE38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62A7-1A83-2ED0-1FDC-5F3CF38F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B32D-E336-86AB-559B-0A74C770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A32B8-60BA-CC11-F44B-CD1688A7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4907-7F9D-838B-C9E3-A962DD60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B9D7D-1AEC-D5DB-1882-C8E45817C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1B694-A230-1514-021C-A6D60AD5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9C76C-37C0-053C-5ABE-257EE2E5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CBAC2-0775-01D1-7165-0FB12AB9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5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5F2BD-59A7-4C19-BEBD-CB7BDE08E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2DD00-0306-B933-2469-98ED6B91B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EDB87-A0F5-D86B-5B62-D48BA7C3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32B3A-947A-99C3-A73A-48164820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C489A-D4A4-F6BE-C106-299B34ED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4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4175-B859-F011-1538-ACBD8AB81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32048-0843-1FF6-0C4D-9591DB5A9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2AAD0-D616-F223-3913-2CE81781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595DA-9BAB-4A9C-AC47-24ABB063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8A902-F5EA-CE53-8416-6E96786E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4999-52CE-46B4-628D-055E36F1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775B1-2E14-92BE-31ED-89D243EDA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479D2-3B3D-0931-E011-5C89135E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28DD7-CBEE-8A9A-D563-D9740DB8C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A06C-97A8-DC3F-22C3-EBCC97E5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72E8-DAF2-F673-E087-963B7AF8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03C09-7BCF-A78A-3A1A-218BDFA4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E24AA-61DF-1E82-EC0B-32F59C508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06A7A-3865-9646-E133-1BCC7C5A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CD454-7F14-0EDE-428E-02E0ACCB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B0286-CB0C-EE09-B473-BC95AB4C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0ECB-41DD-13D0-EF4A-3BCFF2EB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B79F6-4B53-A2D4-3543-9AFCF3743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01BB1-0261-1093-7126-499EC6E95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8AE91-3B9E-E03C-990A-575F38BAA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F376A3-E5F3-AB14-0432-38922E33B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AB789F-6395-4331-80C4-B9A58024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CF4CE7-9D29-5223-4F2B-E7C279B3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53366-CF24-738F-D786-0CC24A21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9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30D0-D932-1E94-CEE6-4502A8BD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39B65-BE1D-F181-29A5-0C90BE82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6B180-AA5E-1FDC-77AF-25167AB1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0A846-C3D5-7287-3ED4-A8D97D39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4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CB9701-9AC8-B55A-6C6E-32868452C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9AF43-CB63-3B3F-9D7F-25BEB3B7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1021A-D928-F38F-D831-FA9ED9CC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DDB2-E937-77B4-A5A5-414FE601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EDE85-E327-CE98-D492-0ABB5959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67115-FA1F-DE08-307B-223773D89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C904-98E4-B25F-C345-5BC9A24E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30783-A205-2BD6-D59A-DE4DB075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15461-6516-1645-617E-69EE6BFB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24E0-77F4-50B9-8EB5-DC9585D8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289D0-EFBD-5C08-4B4D-B72FB407E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5FFD3-95BB-BAF2-BA0D-8A09CDCBB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7ED6A-6397-2E8D-34F9-9E99B827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E35CE-6758-A8EE-B64F-603A8589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BE7F8-9908-0DD7-DF3E-8C4CFA15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44D959-4482-6FA3-3F0F-111FC190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5B892-01C0-CEBA-136C-0A9FE1F15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0553-4EBD-ABF9-8C59-AC3834B2F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0DDCB-C77C-4AC1-87F8-0B35E9FDE3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8249-FA64-D8D4-2171-E88B652A6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A6C6-D471-9133-CB27-467BF4E85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9E16-2731-4C25-92CF-6C5909860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34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33.png"/><Relationship Id="rId2" Type="http://schemas.microsoft.com/office/2007/relationships/media" Target="../media/media3.m4a"/><Relationship Id="rId16" Type="http://schemas.openxmlformats.org/officeDocument/2006/relationships/image" Target="../media/image56.jpeg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audio" Target="../media/media4.m4a"/><Relationship Id="rId21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31.svg"/><Relationship Id="rId17" Type="http://schemas.openxmlformats.org/officeDocument/2006/relationships/image" Target="../media/image44.png"/><Relationship Id="rId25" Type="http://schemas.openxmlformats.org/officeDocument/2006/relationships/image" Target="../media/image34.png"/><Relationship Id="rId2" Type="http://schemas.microsoft.com/office/2007/relationships/media" Target="../media/media4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24" Type="http://schemas.openxmlformats.org/officeDocument/2006/relationships/image" Target="../media/image33.png"/><Relationship Id="rId5" Type="http://schemas.openxmlformats.org/officeDocument/2006/relationships/image" Target="../media/image1.png"/><Relationship Id="rId15" Type="http://schemas.openxmlformats.org/officeDocument/2006/relationships/image" Target="../media/image42.png"/><Relationship Id="rId23" Type="http://schemas.openxmlformats.org/officeDocument/2006/relationships/image" Target="../media/image58.sv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1.sv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audio" Target="../media/media5.m4a"/><Relationship Id="rId21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60.svg"/><Relationship Id="rId17" Type="http://schemas.openxmlformats.org/officeDocument/2006/relationships/image" Target="../media/image65.jpeg"/><Relationship Id="rId2" Type="http://schemas.microsoft.com/office/2007/relationships/media" Target="../media/media5.m4a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59.png"/><Relationship Id="rId5" Type="http://schemas.openxmlformats.org/officeDocument/2006/relationships/image" Target="../media/image1.png"/><Relationship Id="rId15" Type="http://schemas.openxmlformats.org/officeDocument/2006/relationships/image" Target="../media/image63.jpeg"/><Relationship Id="rId10" Type="http://schemas.openxmlformats.org/officeDocument/2006/relationships/image" Target="../media/image58.svg"/><Relationship Id="rId19" Type="http://schemas.openxmlformats.org/officeDocument/2006/relationships/image" Target="../media/image6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png"/><Relationship Id="rId14" Type="http://schemas.openxmlformats.org/officeDocument/2006/relationships/image" Target="../media/image62.svg"/><Relationship Id="rId2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6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6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34.png"/><Relationship Id="rId3" Type="http://schemas.openxmlformats.org/officeDocument/2006/relationships/audio" Target="../media/media7.m4a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33.png"/><Relationship Id="rId2" Type="http://schemas.microsoft.com/office/2007/relationships/media" Target="../media/media7.m4a"/><Relationship Id="rId16" Type="http://schemas.openxmlformats.org/officeDocument/2006/relationships/image" Target="../media/image80.jpeg"/><Relationship Id="rId1" Type="http://schemas.openxmlformats.org/officeDocument/2006/relationships/tags" Target="../tags/tag9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jpeg"/><Relationship Id="rId14" Type="http://schemas.openxmlformats.org/officeDocument/2006/relationships/image" Target="../media/image78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svg"/><Relationship Id="rId1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84.svg"/><Relationship Id="rId12" Type="http://schemas.openxmlformats.org/officeDocument/2006/relationships/image" Target="../media/image30.png"/><Relationship Id="rId17" Type="http://schemas.openxmlformats.org/officeDocument/2006/relationships/image" Target="../media/image42.png"/><Relationship Id="rId25" Type="http://schemas.openxmlformats.org/officeDocument/2006/relationships/image" Target="../media/image34.png"/><Relationship Id="rId2" Type="http://schemas.openxmlformats.org/officeDocument/2006/relationships/audio" Target="../media/media8.m4a"/><Relationship Id="rId16" Type="http://schemas.openxmlformats.org/officeDocument/2006/relationships/image" Target="../media/image41.svg"/><Relationship Id="rId20" Type="http://schemas.openxmlformats.org/officeDocument/2006/relationships/image" Target="../media/image8.png"/><Relationship Id="rId1" Type="http://schemas.microsoft.com/office/2007/relationships/media" Target="../media/media8.m4a"/><Relationship Id="rId6" Type="http://schemas.openxmlformats.org/officeDocument/2006/relationships/image" Target="../media/image83.png"/><Relationship Id="rId11" Type="http://schemas.openxmlformats.org/officeDocument/2006/relationships/image" Target="../media/image38.svg"/><Relationship Id="rId24" Type="http://schemas.openxmlformats.org/officeDocument/2006/relationships/image" Target="../media/image33.png"/><Relationship Id="rId5" Type="http://schemas.openxmlformats.org/officeDocument/2006/relationships/image" Target="../media/image82.svg"/><Relationship Id="rId15" Type="http://schemas.openxmlformats.org/officeDocument/2006/relationships/image" Target="../media/image40.png"/><Relationship Id="rId23" Type="http://schemas.openxmlformats.org/officeDocument/2006/relationships/image" Target="../media/image7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8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44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audio" Target="../media/media1.m4a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6.svg"/><Relationship Id="rId17" Type="http://schemas.openxmlformats.org/officeDocument/2006/relationships/image" Target="../media/image30.png"/><Relationship Id="rId2" Type="http://schemas.microsoft.com/office/2007/relationships/media" Target="../media/media1.m4a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28.png"/><Relationship Id="rId10" Type="http://schemas.openxmlformats.org/officeDocument/2006/relationships/image" Target="../media/image25.sv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3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4.m4a"/><Relationship Id="rId7" Type="http://schemas.openxmlformats.org/officeDocument/2006/relationships/image" Target="../media/image44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5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5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microsoft.com/office/2007/relationships/media" Target="../media/media16.m4a"/><Relationship Id="rId16" Type="http://schemas.openxmlformats.org/officeDocument/2006/relationships/image" Target="../media/image19.png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microsoft.com/office/2007/relationships/media" Target="../media/media17.m4a"/><Relationship Id="rId16" Type="http://schemas.openxmlformats.org/officeDocument/2006/relationships/image" Target="../media/image19.png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18" Type="http://schemas.openxmlformats.org/officeDocument/2006/relationships/image" Target="../media/image34.png"/><Relationship Id="rId3" Type="http://schemas.openxmlformats.org/officeDocument/2006/relationships/audio" Target="../media/media18.m4a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38.svg"/><Relationship Id="rId2" Type="http://schemas.microsoft.com/office/2007/relationships/media" Target="../media/media18.m4a"/><Relationship Id="rId16" Type="http://schemas.openxmlformats.org/officeDocument/2006/relationships/image" Target="../media/image37.png"/><Relationship Id="rId1" Type="http://schemas.openxmlformats.org/officeDocument/2006/relationships/tags" Target="../tags/tag14.xml"/><Relationship Id="rId6" Type="http://schemas.openxmlformats.org/officeDocument/2006/relationships/image" Target="../media/image2.svg"/><Relationship Id="rId11" Type="http://schemas.openxmlformats.org/officeDocument/2006/relationships/image" Target="../media/image49.png"/><Relationship Id="rId5" Type="http://schemas.openxmlformats.org/officeDocument/2006/relationships/image" Target="../media/image1.png"/><Relationship Id="rId15" Type="http://schemas.openxmlformats.org/officeDocument/2006/relationships/image" Target="../media/image36.svg"/><Relationship Id="rId10" Type="http://schemas.openxmlformats.org/officeDocument/2006/relationships/image" Target="../media/image88.svg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7.pn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9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8.png"/><Relationship Id="rId3" Type="http://schemas.openxmlformats.org/officeDocument/2006/relationships/audio" Target="../media/media20.m4a"/><Relationship Id="rId21" Type="http://schemas.openxmlformats.org/officeDocument/2006/relationships/image" Target="../media/image34.png"/><Relationship Id="rId7" Type="http://schemas.openxmlformats.org/officeDocument/2006/relationships/audio" Target="../media/audio3.wav"/><Relationship Id="rId12" Type="http://schemas.openxmlformats.org/officeDocument/2006/relationships/image" Target="../media/image89.png"/><Relationship Id="rId17" Type="http://schemas.openxmlformats.org/officeDocument/2006/relationships/image" Target="../media/image2.svg"/><Relationship Id="rId2" Type="http://schemas.microsoft.com/office/2007/relationships/media" Target="../media/media20.m4a"/><Relationship Id="rId16" Type="http://schemas.openxmlformats.org/officeDocument/2006/relationships/image" Target="../media/image1.png"/><Relationship Id="rId20" Type="http://schemas.openxmlformats.org/officeDocument/2006/relationships/image" Target="../media/image92.svg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38.sv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7.png"/><Relationship Id="rId19" Type="http://schemas.openxmlformats.org/officeDocument/2006/relationships/image" Target="../media/image9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svg"/><Relationship Id="rId14" Type="http://schemas.openxmlformats.org/officeDocument/2006/relationships/image" Target="../media/image90.png"/><Relationship Id="rId2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0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5" Type="http://schemas.openxmlformats.org/officeDocument/2006/relationships/image" Target="../media/image33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2.sv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9.png"/><Relationship Id="rId24" Type="http://schemas.openxmlformats.org/officeDocument/2006/relationships/image" Target="../media/image34.png"/><Relationship Id="rId5" Type="http://schemas.openxmlformats.org/officeDocument/2006/relationships/audio" Target="../media/media22.m4a"/><Relationship Id="rId15" Type="http://schemas.openxmlformats.org/officeDocument/2006/relationships/image" Target="../media/image35.png"/><Relationship Id="rId23" Type="http://schemas.openxmlformats.org/officeDocument/2006/relationships/image" Target="../media/image92.svg"/><Relationship Id="rId10" Type="http://schemas.openxmlformats.org/officeDocument/2006/relationships/image" Target="../media/image93.png"/><Relationship Id="rId19" Type="http://schemas.openxmlformats.org/officeDocument/2006/relationships/image" Target="../media/image1.pn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0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95.sv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5" Type="http://schemas.openxmlformats.org/officeDocument/2006/relationships/image" Target="../media/image33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94.pn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9.png"/><Relationship Id="rId24" Type="http://schemas.openxmlformats.org/officeDocument/2006/relationships/image" Target="../media/image34.png"/><Relationship Id="rId5" Type="http://schemas.openxmlformats.org/officeDocument/2006/relationships/audio" Target="../media/media23.m4a"/><Relationship Id="rId15" Type="http://schemas.openxmlformats.org/officeDocument/2006/relationships/image" Target="../media/image35.png"/><Relationship Id="rId23" Type="http://schemas.openxmlformats.org/officeDocument/2006/relationships/image" Target="../media/image92.svg"/><Relationship Id="rId10" Type="http://schemas.openxmlformats.org/officeDocument/2006/relationships/image" Target="../media/image93.png"/><Relationship Id="rId19" Type="http://schemas.openxmlformats.org/officeDocument/2006/relationships/image" Target="../media/image8.png"/><Relationship Id="rId4" Type="http://schemas.microsoft.com/office/2007/relationships/media" Target="../media/media23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6.svg"/><Relationship Id="rId18" Type="http://schemas.openxmlformats.org/officeDocument/2006/relationships/image" Target="../media/image8.png"/><Relationship Id="rId3" Type="http://schemas.openxmlformats.org/officeDocument/2006/relationships/audio" Target="../media/media24.m4a"/><Relationship Id="rId21" Type="http://schemas.openxmlformats.org/officeDocument/2006/relationships/image" Target="../media/image34.png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2.svg"/><Relationship Id="rId2" Type="http://schemas.microsoft.com/office/2007/relationships/media" Target="../media/media24.m4a"/><Relationship Id="rId16" Type="http://schemas.openxmlformats.org/officeDocument/2006/relationships/image" Target="../media/image1.png"/><Relationship Id="rId20" Type="http://schemas.openxmlformats.org/officeDocument/2006/relationships/image" Target="../media/image92.svg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8.svg"/><Relationship Id="rId10" Type="http://schemas.openxmlformats.org/officeDocument/2006/relationships/image" Target="../media/image90.png"/><Relationship Id="rId19" Type="http://schemas.openxmlformats.org/officeDocument/2006/relationships/image" Target="../media/image9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37.png"/><Relationship Id="rId2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2.sv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44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34.png"/><Relationship Id="rId3" Type="http://schemas.openxmlformats.org/officeDocument/2006/relationships/audio" Target="../media/media3.m4a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33.png"/><Relationship Id="rId2" Type="http://schemas.microsoft.com/office/2007/relationships/media" Target="../media/media3.m4a"/><Relationship Id="rId16" Type="http://schemas.openxmlformats.org/officeDocument/2006/relationships/image" Target="../media/image56.jpeg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audio" Target="../media/media4.m4a"/><Relationship Id="rId21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31.svg"/><Relationship Id="rId17" Type="http://schemas.openxmlformats.org/officeDocument/2006/relationships/image" Target="../media/image44.png"/><Relationship Id="rId25" Type="http://schemas.openxmlformats.org/officeDocument/2006/relationships/image" Target="../media/image34.png"/><Relationship Id="rId2" Type="http://schemas.microsoft.com/office/2007/relationships/media" Target="../media/media4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24" Type="http://schemas.openxmlformats.org/officeDocument/2006/relationships/image" Target="../media/image33.png"/><Relationship Id="rId5" Type="http://schemas.openxmlformats.org/officeDocument/2006/relationships/image" Target="../media/image1.png"/><Relationship Id="rId15" Type="http://schemas.openxmlformats.org/officeDocument/2006/relationships/image" Target="../media/image42.png"/><Relationship Id="rId23" Type="http://schemas.openxmlformats.org/officeDocument/2006/relationships/image" Target="../media/image58.sv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1.svg"/><Relationship Id="rId2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audio" Target="../media/media5.m4a"/><Relationship Id="rId21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60.svg"/><Relationship Id="rId17" Type="http://schemas.openxmlformats.org/officeDocument/2006/relationships/image" Target="../media/image65.jpeg"/><Relationship Id="rId2" Type="http://schemas.microsoft.com/office/2007/relationships/media" Target="../media/media5.m4a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59.png"/><Relationship Id="rId5" Type="http://schemas.openxmlformats.org/officeDocument/2006/relationships/image" Target="../media/image1.png"/><Relationship Id="rId15" Type="http://schemas.openxmlformats.org/officeDocument/2006/relationships/image" Target="../media/image63.jpeg"/><Relationship Id="rId10" Type="http://schemas.openxmlformats.org/officeDocument/2006/relationships/image" Target="../media/image58.svg"/><Relationship Id="rId19" Type="http://schemas.openxmlformats.org/officeDocument/2006/relationships/image" Target="../media/image6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png"/><Relationship Id="rId14" Type="http://schemas.openxmlformats.org/officeDocument/2006/relationships/image" Target="../media/image62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audio" Target="../media/media1.m4a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6.svg"/><Relationship Id="rId17" Type="http://schemas.openxmlformats.org/officeDocument/2006/relationships/image" Target="../media/image30.png"/><Relationship Id="rId2" Type="http://schemas.microsoft.com/office/2007/relationships/media" Target="../media/media1.m4a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28.png"/><Relationship Id="rId10" Type="http://schemas.openxmlformats.org/officeDocument/2006/relationships/image" Target="../media/image25.sv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02840" y="3554589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844" y="4360201"/>
            <a:ext cx="2650617" cy="2743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6793">
            <a:off x="8380820" y="659764"/>
            <a:ext cx="979020" cy="12373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06556">
            <a:off x="10242524" y="238869"/>
            <a:ext cx="1510156" cy="16459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3488">
            <a:off x="8891548" y="93463"/>
            <a:ext cx="1222585" cy="9380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120346" y="-1209862"/>
            <a:ext cx="5888573" cy="7102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53142" y="554442"/>
            <a:ext cx="6589770" cy="4565273"/>
            <a:chOff x="0" y="0"/>
            <a:chExt cx="3403061" cy="235757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407273" cy="2357579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564333" y="6252571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63394" y="1869895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471275" y="1106271"/>
            <a:ext cx="815756" cy="8339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29452" y="5731801"/>
            <a:ext cx="740398" cy="82600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-576431" y="4053225"/>
            <a:ext cx="1862300" cy="186230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1728825" y="638197"/>
            <a:ext cx="4659683" cy="713923"/>
            <a:chOff x="0" y="0"/>
            <a:chExt cx="10944189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0944189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31675" y="162002"/>
              <a:ext cx="10680837" cy="134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4"/>
                </a:lnSpc>
              </a:pPr>
              <a:r>
                <a:rPr lang="en-US" sz="1200" spc="226">
                  <a:solidFill>
                    <a:srgbClr val="000000"/>
                  </a:solidFill>
                  <a:latin typeface="Prompt Medium Bold"/>
                </a:rPr>
                <a:t>PHÒNG GD&amp;ĐT QUẬN LONG BIÊN</a:t>
              </a:r>
            </a:p>
            <a:p>
              <a:pPr algn="ctr">
                <a:lnSpc>
                  <a:spcPts val="2560"/>
                </a:lnSpc>
              </a:pPr>
              <a:r>
                <a:rPr lang="en-US" sz="1200" spc="240">
                  <a:solidFill>
                    <a:srgbClr val="000000"/>
                  </a:solidFill>
                  <a:latin typeface="Prompt Medium Bold"/>
                </a:rPr>
                <a:t>TRƯỜNG MẦM NON HOA SỮA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13409" y="2509541"/>
            <a:ext cx="7204417" cy="2654656"/>
            <a:chOff x="0" y="-9525"/>
            <a:chExt cx="14408834" cy="5309311"/>
          </a:xfrm>
        </p:grpSpPr>
        <p:sp>
          <p:nvSpPr>
            <p:cNvPr id="43" name="TextBox 43"/>
            <p:cNvSpPr txBox="1"/>
            <p:nvPr/>
          </p:nvSpPr>
          <p:spPr>
            <a:xfrm>
              <a:off x="507440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5"/>
                </a:lnSpc>
                <a:spcBef>
                  <a:spcPct val="0"/>
                </a:spcBef>
              </a:pPr>
              <a:r>
                <a:rPr lang="en-US" sz="2154" b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 VỰC PHÁT TRIỂN NHẬN THỨC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89651"/>
              <a:ext cx="14408834" cy="4710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1"/>
                </a:lnSpc>
              </a:pPr>
              <a:r>
                <a:rPr lang="en-US" sz="1990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HOẠT ĐỘNG LÀM QUEN VỚI TOÁN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ĐỀ TÀI: DẠY TRẺ CÁCH XEM GIỜ ĐỒNG HỒ, 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 GIỜ ĐÚNG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LỨA TUỔI: MẪU GIÁO LỚN</a:t>
              </a:r>
            </a:p>
            <a:p>
              <a:pPr algn="ctr">
                <a:lnSpc>
                  <a:spcPts val="350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GIÁO VIÊN: LÊ THỊ TUYẾT MAI</a:t>
              </a: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498813" y="1487098"/>
            <a:ext cx="937179" cy="877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7491" y="-105595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0" y="0"/>
            <a:ext cx="845028" cy="8302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93916" y="4757379"/>
            <a:ext cx="1698085" cy="18789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5696845"/>
            <a:ext cx="909117" cy="950711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6560337" y="3452745"/>
            <a:ext cx="3810000" cy="254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1842654" y="3423545"/>
            <a:ext cx="3352800" cy="24855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877237" y="626102"/>
            <a:ext cx="3179055" cy="23837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4332487" y="411657"/>
            <a:ext cx="3457305" cy="23920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8279385" y="722647"/>
            <a:ext cx="3200400" cy="2494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1789974" y="2771027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100212" y="280863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52225" y="2577965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8465748" y="2922824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2705304" y="5761852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7118262" y="5852782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4292629" y="2643419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7644313" y="292777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1998817" y="5827031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6411773" y="595143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84F144-1034-4D80-A3E3-2723E7FBD9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5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921295" y="685800"/>
            <a:ext cx="6349410" cy="3210633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1194" y="978796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223512"/>
            <a:ext cx="993199" cy="9245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402408"/>
            <a:ext cx="500079" cy="4282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31241" y="4818706"/>
            <a:ext cx="1664195" cy="18138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085920" y="1420872"/>
            <a:ext cx="80201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5534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5534"/>
              </a:lnSpc>
            </a:pPr>
            <a:r>
              <a:rPr lang="en-US" sz="5534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10829581" y="4935781"/>
            <a:ext cx="1249928" cy="15796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46642" y="3104994"/>
            <a:ext cx="2949306" cy="198944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35313" y="4036962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695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20850" y="3104994"/>
            <a:ext cx="2949306" cy="198944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560527" y="3978984"/>
            <a:ext cx="266995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4095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95948" y="4611625"/>
            <a:ext cx="2949306" cy="198944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607277" y="5497308"/>
            <a:ext cx="266995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4095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436D83-5249-4EE4-BFCF-724411BAC0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155" y="0"/>
            <a:ext cx="845028" cy="8302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864" y="415120"/>
            <a:ext cx="2492464" cy="16812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30128" y="5687404"/>
            <a:ext cx="2523744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53235" y="63751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36705" y="2096400"/>
            <a:ext cx="2258689" cy="2258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2439" b="2439"/>
          <a:stretch>
            <a:fillRect/>
          </a:stretch>
        </p:blipFill>
        <p:spPr>
          <a:xfrm>
            <a:off x="1236705" y="4613170"/>
            <a:ext cx="2258689" cy="2148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70559" y="373114"/>
            <a:ext cx="2492464" cy="16812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104282" y="4545858"/>
            <a:ext cx="2215781" cy="2215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108900" y="2054394"/>
            <a:ext cx="2215781" cy="22157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40857" y="373114"/>
            <a:ext cx="2492464" cy="16812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730133" y="2054394"/>
            <a:ext cx="2215781" cy="221578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767465" y="4545858"/>
            <a:ext cx="2178449" cy="217844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104799" y="1105901"/>
            <a:ext cx="239059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21493" y="1097857"/>
            <a:ext cx="23905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42726" y="1105901"/>
            <a:ext cx="23905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17B72A-E713-441C-A5B0-FACE472A5B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0260" y="1139604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36992" y="2569211"/>
            <a:ext cx="8020160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SỰ ĐA DẠNG </a:t>
            </a:r>
          </a:p>
          <a:p>
            <a:pPr algn="ctr">
              <a:lnSpc>
                <a:spcPts val="7378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CỦA ĐỒNG HỒ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70929" y="4409987"/>
            <a:ext cx="753827" cy="952705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3CFE6BD-5A03-49D2-8736-E995EE8F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B9F605-A745-4897-B100-8275245A94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200" y="127000"/>
            <a:ext cx="10871200" cy="6604000"/>
          </a:xfrm>
          <a:prstGeom prst="ellipse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Right Arrow 3"/>
          <p:cNvSpPr/>
          <p:nvPr/>
        </p:nvSpPr>
        <p:spPr>
          <a:xfrm>
            <a:off x="5925127" y="3344141"/>
            <a:ext cx="1625600" cy="615373"/>
          </a:xfrm>
          <a:prstGeom prst="rightArrow">
            <a:avLst/>
          </a:prstGeom>
          <a:solidFill>
            <a:srgbClr val="FB113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4884305" y="2541731"/>
            <a:ext cx="2238663" cy="3556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Flowchart: Connector 5"/>
          <p:cNvSpPr/>
          <p:nvPr/>
        </p:nvSpPr>
        <p:spPr>
          <a:xfrm>
            <a:off x="5793510" y="3417455"/>
            <a:ext cx="457200" cy="468745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2050" name="Picture 2" descr="C:\Users\Administrator\Downloads\72d36ec427007b1a4018441a5f51873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0CEBA"/>
              </a:clrFrom>
              <a:clrTo>
                <a:srgbClr val="E0C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89" y="270788"/>
            <a:ext cx="1245658" cy="12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19b02fb9a9413e4b3fea1f949b321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615781"/>
            <a:ext cx="1238167" cy="123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454" y="2719532"/>
            <a:ext cx="17462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ccf23c6cbf1bc456fabe031c6e973be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FEDF0"/>
              </a:clrFrom>
              <a:clrTo>
                <a:srgbClr val="EFED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3646" b="10514"/>
          <a:stretch/>
        </p:blipFill>
        <p:spPr bwMode="auto">
          <a:xfrm>
            <a:off x="8891282" y="1287508"/>
            <a:ext cx="1483197" cy="12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469a03999bdabca303bb403cf9bbcf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"/>
          <a:stretch/>
        </p:blipFill>
        <p:spPr bwMode="auto">
          <a:xfrm>
            <a:off x="5446089" y="5265850"/>
            <a:ext cx="1473694" cy="14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6279cc4378d195d4f734291432b844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25" r="4146" b="5424"/>
          <a:stretch/>
        </p:blipFill>
        <p:spPr bwMode="auto">
          <a:xfrm>
            <a:off x="7222442" y="4764522"/>
            <a:ext cx="1525282" cy="15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istrator\Downloads\đồng hồ thời trang (1)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456" r="6981" b="-8960"/>
          <a:stretch/>
        </p:blipFill>
        <p:spPr bwMode="auto">
          <a:xfrm>
            <a:off x="863600" y="2857028"/>
            <a:ext cx="1580194" cy="13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Downloads\ĐỒNG-HỒ-LED-ĐỂ-BÀN-HÌNH-CHỮ-NHẬT-BÁO-THỨC-ĐẸP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40" b="13795"/>
          <a:stretch/>
        </p:blipFill>
        <p:spPr bwMode="auto">
          <a:xfrm>
            <a:off x="3556001" y="788082"/>
            <a:ext cx="1407583" cy="8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istrator\Downloads\denled_dong-ho-treo-tuong-nghe-thuat-phu-dieu-t15101-2-e162576021570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12154" r="9214" b="19749"/>
          <a:stretch/>
        </p:blipFill>
        <p:spPr bwMode="auto">
          <a:xfrm>
            <a:off x="1930400" y="1408794"/>
            <a:ext cx="1396242" cy="13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07C7E-4AA4-4F33-868F-664CEFFBC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82" y="4050147"/>
            <a:ext cx="142875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3ECE-C968-463B-8429-28127E96F4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09" y="4751801"/>
            <a:ext cx="1727200" cy="172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F1FFD-1EF9-4155-A2D5-58032DE2B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70" y="4142470"/>
            <a:ext cx="1589693" cy="15896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538904-366D-4692-AFC6-D0E66A60A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7E981-8BE5-4486-AE82-85B9A1E664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A46165F-54CE-4464-A876-923CBA53B30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25676" cy="6866467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51194" y="942580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36992" y="2569211"/>
            <a:ext cx="8020160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HƯỚNG DẪN XEM ĐỒNG HỒ 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523051">
            <a:off x="5667245" y="4409987"/>
            <a:ext cx="753827" cy="952705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5FDFDA5-DB40-461B-8E8A-3F8E7F1A8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4B952-B2BA-4FCE-9A43-DE96DE6613D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209412" y="228600"/>
            <a:ext cx="7772400" cy="64516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ight Arrow 35"/>
          <p:cNvSpPr/>
          <p:nvPr/>
        </p:nvSpPr>
        <p:spPr>
          <a:xfrm>
            <a:off x="6129951" y="3162510"/>
            <a:ext cx="1416206" cy="728258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4" y="2365647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5190490" y="1504116"/>
            <a:ext cx="58723" cy="26746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5980006" y="3324485"/>
            <a:ext cx="456838" cy="404310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7336293" y="4414707"/>
            <a:ext cx="3214403" cy="37058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9498114" y="571908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9052603" y="5944736"/>
            <a:ext cx="3371964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7097D6-7264-4163-8AC6-0059FEF6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8EDDF-CE99-4AB1-AA4B-F854BC50356B}"/>
              </a:ext>
            </a:extLst>
          </p:cNvPr>
          <p:cNvSpPr txBox="1"/>
          <p:nvPr/>
        </p:nvSpPr>
        <p:spPr>
          <a:xfrm>
            <a:off x="5615623" y="316342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A95DA-45B2-4515-BA5E-A0FABCBEA776}"/>
              </a:ext>
            </a:extLst>
          </p:cNvPr>
          <p:cNvSpPr txBox="1"/>
          <p:nvPr/>
        </p:nvSpPr>
        <p:spPr>
          <a:xfrm>
            <a:off x="7293557" y="53952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14B66C-CE8D-4957-AC69-6B361C08A21E}"/>
              </a:ext>
            </a:extLst>
          </p:cNvPr>
          <p:cNvSpPr txBox="1"/>
          <p:nvPr/>
        </p:nvSpPr>
        <p:spPr>
          <a:xfrm>
            <a:off x="8466331" y="1378945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99C369-2804-4888-A477-14CFF60DDF7B}"/>
              </a:ext>
            </a:extLst>
          </p:cNvPr>
          <p:cNvSpPr txBox="1"/>
          <p:nvPr/>
        </p:nvSpPr>
        <p:spPr>
          <a:xfrm>
            <a:off x="7314367" y="511054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C8AD5F-6404-41AF-A700-8857BE947F83}"/>
              </a:ext>
            </a:extLst>
          </p:cNvPr>
          <p:cNvSpPr txBox="1"/>
          <p:nvPr/>
        </p:nvSpPr>
        <p:spPr>
          <a:xfrm>
            <a:off x="8507077" y="4382917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896323-95C3-48AC-B8A5-B7D357543833}"/>
              </a:ext>
            </a:extLst>
          </p:cNvPr>
          <p:cNvSpPr txBox="1"/>
          <p:nvPr/>
        </p:nvSpPr>
        <p:spPr>
          <a:xfrm>
            <a:off x="8976887" y="2866851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A5041-081A-4324-B7FA-B3DB57117DB2}"/>
              </a:ext>
            </a:extLst>
          </p:cNvPr>
          <p:cNvSpPr txBox="1"/>
          <p:nvPr/>
        </p:nvSpPr>
        <p:spPr>
          <a:xfrm>
            <a:off x="5872739" y="563376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4988A8-B236-4985-AB01-AD531AB11141}"/>
              </a:ext>
            </a:extLst>
          </p:cNvPr>
          <p:cNvSpPr txBox="1"/>
          <p:nvPr/>
        </p:nvSpPr>
        <p:spPr>
          <a:xfrm>
            <a:off x="3020183" y="431296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F9C516-3A64-493A-B291-6F463E0BCDE9}"/>
              </a:ext>
            </a:extLst>
          </p:cNvPr>
          <p:cNvSpPr txBox="1"/>
          <p:nvPr/>
        </p:nvSpPr>
        <p:spPr>
          <a:xfrm>
            <a:off x="2881131" y="149860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B9463E-45AA-4B7E-8AD7-7982DF66E257}"/>
              </a:ext>
            </a:extLst>
          </p:cNvPr>
          <p:cNvSpPr txBox="1"/>
          <p:nvPr/>
        </p:nvSpPr>
        <p:spPr>
          <a:xfrm>
            <a:off x="4067785" y="55257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277A55-30BA-4D73-8E40-B93CF6E139A1}"/>
              </a:ext>
            </a:extLst>
          </p:cNvPr>
          <p:cNvSpPr txBox="1"/>
          <p:nvPr/>
        </p:nvSpPr>
        <p:spPr>
          <a:xfrm>
            <a:off x="2516519" y="300738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1C0FC2-88A8-4E9D-BB5D-9B5A00DD1617}"/>
              </a:ext>
            </a:extLst>
          </p:cNvPr>
          <p:cNvSpPr txBox="1"/>
          <p:nvPr/>
        </p:nvSpPr>
        <p:spPr>
          <a:xfrm>
            <a:off x="4215614" y="5190648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0B7CA7A-C97B-4696-B570-0922EC02F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35704" y="265820"/>
            <a:ext cx="1131076" cy="123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6"/>
    </mc:Choice>
    <mc:Fallback xmlns="">
      <p:transition spd="slow" advTm="2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9398001" y="28945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8938709" y="491793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0AAA8D-3D16-4254-BC20-A58C5736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DA06CC4-27B9-43FA-BB74-8CCA7F060BC1}"/>
              </a:ext>
            </a:extLst>
          </p:cNvPr>
          <p:cNvGrpSpPr/>
          <p:nvPr/>
        </p:nvGrpSpPr>
        <p:grpSpPr>
          <a:xfrm>
            <a:off x="2209800" y="261137"/>
            <a:ext cx="7934149" cy="64516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84CAB-C34B-4C27-81F2-8FA747D6EA29}"/>
                </a:ext>
              </a:extLst>
            </p:cNvPr>
            <p:cNvSpPr txBox="1"/>
            <p:nvPr/>
          </p:nvSpPr>
          <p:spPr>
            <a:xfrm>
              <a:off x="8710059" y="587737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12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8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6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D7A0AE-F828-4A7D-B588-CD408A32AA76}"/>
                </a:ext>
              </a:extLst>
            </p:cNvPr>
            <p:cNvSpPr txBox="1"/>
            <p:nvPr/>
          </p:nvSpPr>
          <p:spPr>
            <a:xfrm>
              <a:off x="3774779" y="4511071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9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1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3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E64429-2FAD-4E78-A36E-D396258835BF}"/>
                </a:ext>
              </a:extLst>
            </p:cNvPr>
            <p:cNvSpPr txBox="1"/>
            <p:nvPr/>
          </p:nvSpPr>
          <p:spPr>
            <a:xfrm>
              <a:off x="6412745" y="774168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7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8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5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49D9E0-2A95-46D8-B7A7-271D52FB4011}"/>
                </a:ext>
              </a:extLst>
            </p:cNvPr>
            <p:cNvSpPr txBox="1"/>
            <p:nvPr/>
          </p:nvSpPr>
          <p:spPr>
            <a:xfrm>
              <a:off x="12766782" y="634820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4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AA17CA6-558B-47D8-9504-B471920B8800}"/>
                </a:ext>
              </a:extLst>
            </p:cNvPr>
            <p:cNvSpPr txBox="1"/>
            <p:nvPr/>
          </p:nvSpPr>
          <p:spPr>
            <a:xfrm>
              <a:off x="12840543" y="2180224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2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175AB8-E07B-4B88-95B6-F67E7F3D113E}"/>
                </a:ext>
              </a:extLst>
            </p:cNvPr>
            <p:cNvSpPr txBox="1"/>
            <p:nvPr/>
          </p:nvSpPr>
          <p:spPr>
            <a:xfrm>
              <a:off x="11251302" y="86532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6235D83-5A6A-49ED-B663-3875CE61BF2E}"/>
                </a:ext>
              </a:extLst>
            </p:cNvPr>
            <p:cNvSpPr txBox="1"/>
            <p:nvPr/>
          </p:nvSpPr>
          <p:spPr>
            <a:xfrm>
              <a:off x="6455096" y="865322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11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0B5E81-BF6A-43A1-8185-4120F7220BF9}"/>
                </a:ext>
              </a:extLst>
            </p:cNvPr>
            <p:cNvSpPr txBox="1"/>
            <p:nvPr/>
          </p:nvSpPr>
          <p:spPr>
            <a:xfrm>
              <a:off x="4576466" y="2320087"/>
              <a:ext cx="151548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 b="1" dirty="0">
                  <a:solidFill>
                    <a:srgbClr val="00B050"/>
                  </a:solidFill>
                </a:rPr>
                <a:t>10</a:t>
              </a:r>
              <a:endParaRPr lang="en-US" sz="6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A5B390A-418F-4157-B8EF-14212FA35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  <p:pic>
        <p:nvPicPr>
          <p:cNvPr id="71" name="Picture 15">
            <a:extLst>
              <a:ext uri="{FF2B5EF4-FFF2-40B4-BE49-F238E27FC236}">
                <a16:creationId xmlns:a16="http://schemas.microsoft.com/office/drawing/2014/main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:a16="http://schemas.microsoft.com/office/drawing/2014/main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16487" y="5546242"/>
            <a:ext cx="1131076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306041" y="203200"/>
            <a:ext cx="7772400" cy="64516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ight Arrow 35"/>
          <p:cNvSpPr/>
          <p:nvPr/>
        </p:nvSpPr>
        <p:spPr>
          <a:xfrm>
            <a:off x="6129951" y="3162510"/>
            <a:ext cx="1416206" cy="728258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4" y="2365647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5190490" y="1504116"/>
            <a:ext cx="58723" cy="26746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5980006" y="3324485"/>
            <a:ext cx="456838" cy="404310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1368270" y="3580102"/>
            <a:ext cx="3754833" cy="31180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Rounded Rectangle 43"/>
          <p:cNvSpPr/>
          <p:nvPr/>
        </p:nvSpPr>
        <p:spPr>
          <a:xfrm>
            <a:off x="260033" y="4794003"/>
            <a:ext cx="2480943" cy="732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157548" y="5004838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4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CE2FB-E940-4FC9-9DF0-637D0617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8999426" y="3002401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5703264" y="553529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5590452" y="30956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8489648" y="157571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7457303" y="46331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2480905" y="301149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4110602" y="55348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4368308" y="505552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7223375" y="516039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8422521" y="434948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3186513" y="427078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2982467" y="137930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:a16="http://schemas.microsoft.com/office/drawing/2014/main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:a16="http://schemas.microsoft.com/office/drawing/2014/main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35704" y="265820"/>
            <a:ext cx="1131076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306041" y="203200"/>
            <a:ext cx="7772400" cy="64516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ight Arrow 35"/>
          <p:cNvSpPr/>
          <p:nvPr/>
        </p:nvSpPr>
        <p:spPr>
          <a:xfrm>
            <a:off x="6129951" y="3162510"/>
            <a:ext cx="1416206" cy="728258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4" y="2365647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5190490" y="1504116"/>
            <a:ext cx="58723" cy="26746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lowchart: Connector 38"/>
          <p:cNvSpPr/>
          <p:nvPr/>
        </p:nvSpPr>
        <p:spPr>
          <a:xfrm>
            <a:off x="5980006" y="3324485"/>
            <a:ext cx="456838" cy="404310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8999426" y="3002401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5703264" y="553529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5590452" y="30956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8489648" y="157571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7457303" y="46331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2480905" y="301149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4110602" y="55348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4368308" y="505552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7223375" y="516039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8422521" y="434948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3186513" y="427078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2982467" y="137930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B35FC-21E7-48AE-9B73-6FBC202341F2}"/>
              </a:ext>
            </a:extLst>
          </p:cNvPr>
          <p:cNvGrpSpPr/>
          <p:nvPr/>
        </p:nvGrpSpPr>
        <p:grpSpPr>
          <a:xfrm>
            <a:off x="-452821" y="-214396"/>
            <a:ext cx="3371964" cy="2094364"/>
            <a:chOff x="-482374" y="-305070"/>
            <a:chExt cx="5057946" cy="3141546"/>
          </a:xfrm>
        </p:grpSpPr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49BB9543-E69F-4086-BD1B-04E746D8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1000" y="-305070"/>
              <a:ext cx="3209753" cy="3141546"/>
            </a:xfrm>
            <a:prstGeom prst="rect">
              <a:avLst/>
            </a:prstGeom>
          </p:spPr>
        </p:pic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E6221FE1-49AA-4160-AFA0-57EBB0637C8C}"/>
                </a:ext>
              </a:extLst>
            </p:cNvPr>
            <p:cNvSpPr txBox="1"/>
            <p:nvPr/>
          </p:nvSpPr>
          <p:spPr>
            <a:xfrm rot="21288608">
              <a:off x="-482374" y="1262325"/>
              <a:ext cx="5057946" cy="1338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5"/>
                </a:lnSpc>
              </a:pPr>
              <a:r>
                <a:rPr lang="en-US" sz="2133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HƯỚNG DẪN</a:t>
              </a:r>
            </a:p>
            <a:p>
              <a:pPr algn="ctr">
                <a:lnSpc>
                  <a:spcPts val="3695"/>
                </a:lnSpc>
              </a:pPr>
              <a:r>
                <a:rPr lang="en-US" sz="2133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XEM GIỜ ĐÚNG</a:t>
              </a:r>
            </a:p>
          </p:txBody>
        </p:sp>
      </p:grpSp>
      <p:pic>
        <p:nvPicPr>
          <p:cNvPr id="26" name="Audio 6">
            <a:hlinkClick r:id="" action="ppaction://media"/>
            <a:extLst>
              <a:ext uri="{FF2B5EF4-FFF2-40B4-BE49-F238E27FC236}">
                <a16:creationId xmlns:a16="http://schemas.microsoft.com/office/drawing/2014/main" id="{5AFB59CB-4B0E-4A63-8559-DBB082A6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369CE-5A97-4A63-A71D-DE0CFA38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064" y="101600"/>
            <a:ext cx="905660" cy="905660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07B897AB-9910-4E3A-8893-500D04E3D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E6655EAD-3013-4632-A879-D1EB06DB3A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23648" y="5537130"/>
            <a:ext cx="1131076" cy="12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9659" y="685800"/>
            <a:ext cx="5807988" cy="545950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78740" y="1389594"/>
            <a:ext cx="342073" cy="4329367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555345" y="4523931"/>
            <a:ext cx="2480006" cy="25666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98298" y="559353"/>
            <a:ext cx="845028" cy="83024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0859">
            <a:off x="3093590" y="5783295"/>
            <a:ext cx="1355965" cy="3525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12181" y="617144"/>
            <a:ext cx="2044329" cy="70273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14523" y="1520718"/>
            <a:ext cx="6879947" cy="403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959600" y="968513"/>
            <a:ext cx="4724400" cy="4399597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137F44-0423-4A0C-A73E-58C5188B04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517897" y="1071108"/>
            <a:ext cx="9598527" cy="4853577"/>
            <a:chOff x="0" y="0"/>
            <a:chExt cx="19197054" cy="97071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197054" cy="87826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235464" y="7430840"/>
              <a:ext cx="2726125" cy="227631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9665" y="1139120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4319512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08781" y="4845852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866568" y="2368199"/>
            <a:ext cx="8901185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5"/>
              </a:lnSpc>
            </a:pPr>
            <a:r>
              <a:rPr lang="en-US" sz="6466" dirty="0">
                <a:solidFill>
                  <a:srgbClr val="276493"/>
                </a:solidFill>
                <a:latin typeface="Baloo" charset="0"/>
                <a:cs typeface="Baloo" charset="0"/>
              </a:rPr>
              <a:t>1 NGÀY CÓ 24 GIỜ -</a:t>
            </a:r>
          </a:p>
          <a:p>
            <a:pPr algn="ctr">
              <a:lnSpc>
                <a:spcPts val="7695"/>
              </a:lnSpc>
            </a:pPr>
            <a:r>
              <a:rPr lang="en-US" sz="6466" dirty="0">
                <a:solidFill>
                  <a:srgbClr val="276493"/>
                </a:solidFill>
                <a:latin typeface="Baloo"/>
              </a:rPr>
              <a:t>ĐỒNG HỒ QUAY 2 VÒNG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969127" y="4897476"/>
            <a:ext cx="753827" cy="952705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1DCAFEC-200C-40D8-80C2-27E82089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1637B2-E5B4-44C2-994A-30B3F786E2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2306041" y="127000"/>
            <a:ext cx="7853959" cy="6606492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 flipH="1">
            <a:off x="6129950" y="1116776"/>
            <a:ext cx="142083" cy="24731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5178744" y="2365647"/>
            <a:ext cx="2026995" cy="4676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35" name="Group 34"/>
          <p:cNvGrpSpPr/>
          <p:nvPr/>
        </p:nvGrpSpPr>
        <p:grpSpPr>
          <a:xfrm rot="16200000">
            <a:off x="4952049" y="3159569"/>
            <a:ext cx="2497887" cy="579969"/>
            <a:chOff x="8542927" y="4503333"/>
            <a:chExt cx="3746831" cy="925251"/>
          </a:xfrm>
        </p:grpSpPr>
        <p:sp>
          <p:nvSpPr>
            <p:cNvPr id="43" name="Right Arrow 42"/>
            <p:cNvSpPr/>
            <p:nvPr/>
          </p:nvSpPr>
          <p:spPr>
            <a:xfrm>
              <a:off x="10165449" y="4503333"/>
              <a:ext cx="2124309" cy="925251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2927" y="4618206"/>
              <a:ext cx="2017137" cy="489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9" name="Flowchart: Connector 38"/>
          <p:cNvSpPr/>
          <p:nvPr/>
        </p:nvSpPr>
        <p:spPr>
          <a:xfrm>
            <a:off x="5943467" y="3231402"/>
            <a:ext cx="515048" cy="445995"/>
          </a:xfrm>
          <a:prstGeom prst="flowChartConnector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65480C-4FE2-4A2D-9CC1-76D348902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F55954-E686-4CFC-A41B-6D95B8973598}"/>
              </a:ext>
            </a:extLst>
          </p:cNvPr>
          <p:cNvSpPr txBox="1"/>
          <p:nvPr/>
        </p:nvSpPr>
        <p:spPr>
          <a:xfrm>
            <a:off x="5665262" y="11364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9C3BFE-F5B5-46B8-B298-974E39D135D3}"/>
              </a:ext>
            </a:extLst>
          </p:cNvPr>
          <p:cNvSpPr txBox="1"/>
          <p:nvPr/>
        </p:nvSpPr>
        <p:spPr>
          <a:xfrm>
            <a:off x="5891837" y="5528083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6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77F11-7A7E-4ED8-B3C7-1E8570F6ADF2}"/>
              </a:ext>
            </a:extLst>
          </p:cNvPr>
          <p:cNvSpPr txBox="1"/>
          <p:nvPr/>
        </p:nvSpPr>
        <p:spPr>
          <a:xfrm>
            <a:off x="7370066" y="474689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57724-D2B7-4A6D-AF2B-C5BD0DAC8D39}"/>
              </a:ext>
            </a:extLst>
          </p:cNvPr>
          <p:cNvSpPr txBox="1"/>
          <p:nvPr/>
        </p:nvSpPr>
        <p:spPr>
          <a:xfrm>
            <a:off x="4142302" y="48813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11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6424D9-1F25-4082-A9D5-506283E7B047}"/>
              </a:ext>
            </a:extLst>
          </p:cNvPr>
          <p:cNvSpPr txBox="1"/>
          <p:nvPr/>
        </p:nvSpPr>
        <p:spPr>
          <a:xfrm>
            <a:off x="7450177" y="5105400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5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33D03-EB84-4833-85E9-638257C02DC6}"/>
              </a:ext>
            </a:extLst>
          </p:cNvPr>
          <p:cNvSpPr txBox="1"/>
          <p:nvPr/>
        </p:nvSpPr>
        <p:spPr>
          <a:xfrm>
            <a:off x="8582921" y="4256372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4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B2E2FA-0D08-4F6D-82DB-99F426B8C891}"/>
              </a:ext>
            </a:extLst>
          </p:cNvPr>
          <p:cNvSpPr txBox="1"/>
          <p:nvPr/>
        </p:nvSpPr>
        <p:spPr>
          <a:xfrm>
            <a:off x="2455747" y="2708182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9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2D5AD2-2D8F-400B-B933-0173647A0312}"/>
              </a:ext>
            </a:extLst>
          </p:cNvPr>
          <p:cNvSpPr txBox="1"/>
          <p:nvPr/>
        </p:nvSpPr>
        <p:spPr>
          <a:xfrm>
            <a:off x="9272104" y="284879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3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2D899E-6C88-4938-9FF2-EC0E6FB7EECF}"/>
              </a:ext>
            </a:extLst>
          </p:cNvPr>
          <p:cNvSpPr txBox="1"/>
          <p:nvPr/>
        </p:nvSpPr>
        <p:spPr>
          <a:xfrm>
            <a:off x="8660751" y="1534576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2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A7AE54-DDDC-4A28-9CC0-A63FACC233B7}"/>
              </a:ext>
            </a:extLst>
          </p:cNvPr>
          <p:cNvSpPr txBox="1"/>
          <p:nvPr/>
        </p:nvSpPr>
        <p:spPr>
          <a:xfrm>
            <a:off x="3064550" y="1349738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10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60B764-9F39-4108-9D44-DFFA4E96942B}"/>
              </a:ext>
            </a:extLst>
          </p:cNvPr>
          <p:cNvSpPr txBox="1"/>
          <p:nvPr/>
        </p:nvSpPr>
        <p:spPr>
          <a:xfrm>
            <a:off x="3203917" y="4328608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8</a:t>
            </a:r>
            <a:endParaRPr lang="en-US" sz="64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D11A47-F200-49DA-8105-AFCDA5B6A4F7}"/>
              </a:ext>
            </a:extLst>
          </p:cNvPr>
          <p:cNvSpPr txBox="1"/>
          <p:nvPr/>
        </p:nvSpPr>
        <p:spPr>
          <a:xfrm>
            <a:off x="4438719" y="5323424"/>
            <a:ext cx="101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solidFill>
                  <a:srgbClr val="00B050"/>
                </a:solidFill>
              </a:rPr>
              <a:t>7</a:t>
            </a:r>
            <a:endParaRPr lang="en-US" sz="6400" b="1" dirty="0">
              <a:solidFill>
                <a:srgbClr val="00B05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DAE72AD-2902-4E5E-BB44-8575BE7BA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CCADD7C4-4EDB-4CDB-B608-5FADF764FA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151059" y="5518032"/>
            <a:ext cx="1101096" cy="1127883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419A00C-E10E-4DF3-BFEB-D269940682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54168" y="301796"/>
            <a:ext cx="1131076" cy="1232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1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3417" y="1025668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136262" y="2843555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867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7" y="3997784"/>
            <a:ext cx="753827" cy="952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6D6E33-CC99-41C2-9D16-6BFF4D4722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1" y="96304"/>
            <a:ext cx="986256" cy="986256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E098853-6EC2-4069-B5F4-D54D7077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02840" y="3554589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844" y="4360201"/>
            <a:ext cx="2650617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0260997" y="168368"/>
            <a:ext cx="1510156" cy="1645947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893852" y="6066259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383195" y="2150375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1481661" y="1310955"/>
            <a:ext cx="815756" cy="8339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576431" y="4053225"/>
            <a:ext cx="1862300" cy="18623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2951401" y="1803737"/>
            <a:ext cx="5940266" cy="318063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Rounded Rectangle 46"/>
          <p:cNvSpPr/>
          <p:nvPr/>
        </p:nvSpPr>
        <p:spPr>
          <a:xfrm>
            <a:off x="3185759" y="1996231"/>
            <a:ext cx="5471549" cy="278789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2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1911453" y="529938"/>
            <a:ext cx="8020160" cy="74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8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02182" y="3962400"/>
            <a:ext cx="1707689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Rectangle 50"/>
          <p:cNvSpPr/>
          <p:nvPr/>
        </p:nvSpPr>
        <p:spPr>
          <a:xfrm>
            <a:off x="6319082" y="3960091"/>
            <a:ext cx="1707689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E7F820-EB83-439A-8CF8-5425930C6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1" y="128236"/>
            <a:ext cx="986256" cy="98625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CCA38B-2FFC-4393-99E7-8D178388B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02840" y="3554589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844" y="4360201"/>
            <a:ext cx="2650617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0260997" y="168368"/>
            <a:ext cx="1510156" cy="1645947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893852" y="6066259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75228" y="1626244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348989" y="1486547"/>
            <a:ext cx="815756" cy="8339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576431" y="4053225"/>
            <a:ext cx="1862300" cy="18623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2951401" y="1803737"/>
            <a:ext cx="5940266" cy="318063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Rounded Rectangle 46"/>
          <p:cNvSpPr/>
          <p:nvPr/>
        </p:nvSpPr>
        <p:spPr>
          <a:xfrm>
            <a:off x="3185759" y="1996231"/>
            <a:ext cx="5471549" cy="278789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1911453" y="529938"/>
            <a:ext cx="8020160" cy="74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8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79730" y="2655392"/>
            <a:ext cx="13805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16300" y="2651516"/>
            <a:ext cx="13805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7667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97777" y="2813447"/>
            <a:ext cx="4042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>
                <a:latin typeface="Akronism" pitchFamily="2" charset="0"/>
              </a:rPr>
              <a:t>:</a:t>
            </a:r>
          </a:p>
          <a:p>
            <a:endParaRPr lang="en-US" sz="120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42EC4B-FC37-4446-99B0-B026F64F11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5" y="124761"/>
            <a:ext cx="986256" cy="98625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1EC5A95-EEE6-4EB3-B29D-604BDE8A0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7491" y="-105595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0" y="0"/>
            <a:ext cx="845028" cy="8302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76783" y="1592336"/>
            <a:ext cx="2714321" cy="427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07150" y="5209071"/>
            <a:ext cx="1432451" cy="1585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696845"/>
            <a:ext cx="909117" cy="95071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06617" y="5403169"/>
            <a:ext cx="2579392" cy="845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1510331" y="5684514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2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98520" y="2603317"/>
            <a:ext cx="5118751" cy="259837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ounded Rectangle 38"/>
          <p:cNvSpPr/>
          <p:nvPr/>
        </p:nvSpPr>
        <p:spPr>
          <a:xfrm>
            <a:off x="1057008" y="2730206"/>
            <a:ext cx="4801773" cy="2344601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480563" y="2544580"/>
            <a:ext cx="5118751" cy="259837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Rounded Rectangle 42"/>
          <p:cNvSpPr/>
          <p:nvPr/>
        </p:nvSpPr>
        <p:spPr>
          <a:xfrm>
            <a:off x="6654419" y="2647339"/>
            <a:ext cx="4801773" cy="2344601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3044578" y="415121"/>
            <a:ext cx="6655414" cy="2038955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3173960" y="397712"/>
            <a:ext cx="627484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32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6200"/>
              </a:lnSpc>
            </a:pPr>
            <a:r>
              <a:rPr lang="en-US" sz="32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915009" y="5409487"/>
            <a:ext cx="2579392" cy="845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7518723" y="5681695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2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F49599E-EBD4-4674-BBAF-C8554DDCDC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AAA909-FF2D-455B-A23F-247C2B1C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886" y="1420824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85920" y="2964205"/>
            <a:ext cx="80201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7" y="3997784"/>
            <a:ext cx="753827" cy="952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1B7D70-E3E8-4D8C-BE25-4CF6BFB79D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78A50CA-7A0E-40AB-870F-A3FC43E4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5460506" y="374067"/>
            <a:ext cx="6349410" cy="1546879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5598222" y="590225"/>
            <a:ext cx="607397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8338826" y="1973306"/>
            <a:ext cx="3040374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1. 10 GIỜ ĐÚNG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338826" y="3335017"/>
            <a:ext cx="3040374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2. 6 GIỜ ĐÚNG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8338826" y="4742008"/>
            <a:ext cx="3040374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26" y="4726670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33" y="3298514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1" y="1714451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7F35E-7130-4A04-9D3B-45429D6982DB}"/>
              </a:ext>
            </a:extLst>
          </p:cNvPr>
          <p:cNvGrpSpPr/>
          <p:nvPr/>
        </p:nvGrpSpPr>
        <p:grpSpPr>
          <a:xfrm>
            <a:off x="464794" y="777232"/>
            <a:ext cx="5149205" cy="5115569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3" name="Picture 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5" name="Picture 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1D42F2-8489-4EDA-A34A-EE24A66412CC}"/>
                </a:ext>
              </a:extLst>
            </p:cNvPr>
            <p:cNvSpPr txBox="1"/>
            <p:nvPr/>
          </p:nvSpPr>
          <p:spPr>
            <a:xfrm>
              <a:off x="4058825" y="1456632"/>
              <a:ext cx="1093260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093260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C992E0-8A7C-43BE-B12E-84E31C258987}"/>
                </a:ext>
              </a:extLst>
            </p:cNvPr>
            <p:cNvSpPr txBox="1"/>
            <p:nvPr/>
          </p:nvSpPr>
          <p:spPr>
            <a:xfrm>
              <a:off x="2484812" y="1865755"/>
              <a:ext cx="1093260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7"/>
              <a:ext cx="6714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89C835-0CFF-47B7-9FEA-CC046A7BDA8C}"/>
                </a:ext>
              </a:extLst>
            </p:cNvPr>
            <p:cNvSpPr txBox="1"/>
            <p:nvPr/>
          </p:nvSpPr>
          <p:spPr>
            <a:xfrm>
              <a:off x="2882132" y="7051267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9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1"/>
              <a:ext cx="66935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:a16="http://schemas.microsoft.com/office/drawing/2014/main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3627" y="5637107"/>
            <a:ext cx="1036188" cy="112936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04BDA2A-CB64-4FD5-8EEA-B25DD81EA598}"/>
              </a:ext>
            </a:extLst>
          </p:cNvPr>
          <p:cNvGrpSpPr/>
          <p:nvPr/>
        </p:nvGrpSpPr>
        <p:grpSpPr>
          <a:xfrm rot="18479862">
            <a:off x="10630066" y="5454738"/>
            <a:ext cx="1752862" cy="1716355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:a16="http://schemas.microsoft.com/office/drawing/2014/main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:a16="http://schemas.microsoft.com/office/drawing/2014/main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261EC27-95E2-48E8-87D2-918DDC3C73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BC4CB6-A06A-4050-BD33-5E5C3EEAF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3"/>
    </mc:Choice>
    <mc:Fallback xmlns="">
      <p:transition spd="slow" advTm="3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6502" y="3725069"/>
            <a:ext cx="165693" cy="167895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1860708" y="5484342"/>
            <a:ext cx="1105763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5935350" y="5484342"/>
            <a:ext cx="1089309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9779868" y="5583154"/>
            <a:ext cx="1079589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94" y="5435093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68" y="5385529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0" y="5320967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58998" y="132481"/>
            <a:ext cx="6539003" cy="1667213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2046768" y="350533"/>
            <a:ext cx="80201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36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15155" y="1385188"/>
            <a:ext cx="767973" cy="658525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3A6EA992-9D8B-4BD8-AA93-E1C7039517AA}"/>
              </a:ext>
            </a:extLst>
          </p:cNvPr>
          <p:cNvGrpSpPr/>
          <p:nvPr/>
        </p:nvGrpSpPr>
        <p:grpSpPr>
          <a:xfrm>
            <a:off x="804804" y="2408848"/>
            <a:ext cx="3217569" cy="2815356"/>
            <a:chOff x="727321" y="1157014"/>
            <a:chExt cx="7723807" cy="7694812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:a16="http://schemas.microsoft.com/office/drawing/2014/main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:a16="http://schemas.microsoft.com/office/drawing/2014/main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:a16="http://schemas.microsoft.com/office/drawing/2014/main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231" name="Picture 2">
                  <a:extLst>
                    <a:ext uri="{FF2B5EF4-FFF2-40B4-BE49-F238E27FC236}">
                      <a16:creationId xmlns:a16="http://schemas.microsoft.com/office/drawing/2014/main" id="{784BADDF-C5BF-44C6-9143-4ADB21DAB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32" name="Picture 2">
                  <a:extLst>
                    <a:ext uri="{FF2B5EF4-FFF2-40B4-BE49-F238E27FC236}">
                      <a16:creationId xmlns:a16="http://schemas.microsoft.com/office/drawing/2014/main" id="{4CBE272D-5432-4898-8B5D-B71D889E2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:a16="http://schemas.microsoft.com/office/drawing/2014/main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:a16="http://schemas.microsoft.com/office/drawing/2014/main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C9464260-8376-4EED-93DC-305FD78E52C3}"/>
                </a:ext>
              </a:extLst>
            </p:cNvPr>
            <p:cNvSpPr txBox="1"/>
            <p:nvPr/>
          </p:nvSpPr>
          <p:spPr>
            <a:xfrm>
              <a:off x="4058826" y="1456631"/>
              <a:ext cx="1449723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4BAD2BA-16D9-4F77-8346-8D01ADAB7FC0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977D8AA-B7B7-4873-9E74-6CC734CE6166}"/>
                </a:ext>
              </a:extLst>
            </p:cNvPr>
            <p:cNvSpPr txBox="1"/>
            <p:nvPr/>
          </p:nvSpPr>
          <p:spPr>
            <a:xfrm>
              <a:off x="1519852" y="3106023"/>
              <a:ext cx="1362282" cy="249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3E9DB16C-5A1A-4AC5-92D5-A037E0FE804A}"/>
                </a:ext>
              </a:extLst>
            </p:cNvPr>
            <p:cNvSpPr txBox="1"/>
            <p:nvPr/>
          </p:nvSpPr>
          <p:spPr>
            <a:xfrm>
              <a:off x="2484809" y="1865757"/>
              <a:ext cx="1386820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4A1413D0-775F-41F0-9ECA-E00244874337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BB7CBB-23F8-4FE6-AB17-8EDB15D69C74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C992FC49-DB73-484F-9CB2-7EB2B6DF8682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F3EA5D9-2250-4EB4-B051-F77E05900EF0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FAD8BDA-1CA3-42E0-81AA-E2D0F1E3E775}"/>
              </a:ext>
            </a:extLst>
          </p:cNvPr>
          <p:cNvGrpSpPr/>
          <p:nvPr/>
        </p:nvGrpSpPr>
        <p:grpSpPr>
          <a:xfrm>
            <a:off x="4714280" y="2335672"/>
            <a:ext cx="3217569" cy="2815356"/>
            <a:chOff x="727321" y="1157014"/>
            <a:chExt cx="7723807" cy="7694812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:a16="http://schemas.microsoft.com/office/drawing/2014/main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:a16="http://schemas.microsoft.com/office/drawing/2014/main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:a16="http://schemas.microsoft.com/office/drawing/2014/main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5915459"/>
                <a:chOff x="7496742" y="492331"/>
                <a:chExt cx="5942577" cy="8453800"/>
              </a:xfrm>
            </p:grpSpPr>
            <p:pic>
              <p:nvPicPr>
                <p:cNvPr id="256" name="Picture 2">
                  <a:extLst>
                    <a:ext uri="{FF2B5EF4-FFF2-40B4-BE49-F238E27FC236}">
                      <a16:creationId xmlns:a16="http://schemas.microsoft.com/office/drawing/2014/main" id="{E4051CA8-1F6C-4B76-BC86-96B812FD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57" name="Picture 2">
                  <a:extLst>
                    <a:ext uri="{FF2B5EF4-FFF2-40B4-BE49-F238E27FC236}">
                      <a16:creationId xmlns:a16="http://schemas.microsoft.com/office/drawing/2014/main" id="{BEAFBBAA-9553-4F6E-AA9D-E81890B19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:a16="http://schemas.microsoft.com/office/drawing/2014/main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:a16="http://schemas.microsoft.com/office/drawing/2014/main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3D235AE-5D28-4BBE-A006-65FEEE091912}"/>
                </a:ext>
              </a:extLst>
            </p:cNvPr>
            <p:cNvSpPr txBox="1"/>
            <p:nvPr/>
          </p:nvSpPr>
          <p:spPr>
            <a:xfrm>
              <a:off x="4058826" y="1456631"/>
              <a:ext cx="1449723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4377B71-A6F6-444B-992B-9C52F21A1B7D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4C4F368E-3902-4233-92C1-9614AD68C971}"/>
                </a:ext>
              </a:extLst>
            </p:cNvPr>
            <p:cNvSpPr txBox="1"/>
            <p:nvPr/>
          </p:nvSpPr>
          <p:spPr>
            <a:xfrm>
              <a:off x="1519852" y="3106023"/>
              <a:ext cx="1362282" cy="249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FE13DC2A-113B-45B6-89CB-6CC08D6CB575}"/>
                </a:ext>
              </a:extLst>
            </p:cNvPr>
            <p:cNvSpPr txBox="1"/>
            <p:nvPr/>
          </p:nvSpPr>
          <p:spPr>
            <a:xfrm>
              <a:off x="2484809" y="1865757"/>
              <a:ext cx="1386820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7D97BF4-9A9A-4952-877D-02FD50A97B75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7ED7E77B-D90F-4604-A0C0-925510C9FE85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9D75B012-0F8E-4232-9A0A-1E9D1D731C66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AEF7EC82-985E-4107-A7EE-3EAD893D9878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C009C2A-30AF-47A1-9D36-8CB7792FD040}"/>
              </a:ext>
            </a:extLst>
          </p:cNvPr>
          <p:cNvGrpSpPr/>
          <p:nvPr/>
        </p:nvGrpSpPr>
        <p:grpSpPr>
          <a:xfrm>
            <a:off x="8710877" y="2431897"/>
            <a:ext cx="3217569" cy="2815356"/>
            <a:chOff x="727321" y="1157014"/>
            <a:chExt cx="7723807" cy="7694812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:a16="http://schemas.microsoft.com/office/drawing/2014/main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:a16="http://schemas.microsoft.com/office/drawing/2014/main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:a16="http://schemas.microsoft.com/office/drawing/2014/main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1424483"/>
                <a:ext cx="4757837" cy="3736724"/>
                <a:chOff x="6028896" y="492331"/>
                <a:chExt cx="7410423" cy="5340164"/>
              </a:xfrm>
            </p:grpSpPr>
            <p:pic>
              <p:nvPicPr>
                <p:cNvPr id="281" name="Picture 2">
                  <a:extLst>
                    <a:ext uri="{FF2B5EF4-FFF2-40B4-BE49-F238E27FC236}">
                      <a16:creationId xmlns:a16="http://schemas.microsoft.com/office/drawing/2014/main" id="{C2545210-1BFA-4655-BC49-4B8558E0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82" name="Picture 2">
                  <a:extLst>
                    <a:ext uri="{FF2B5EF4-FFF2-40B4-BE49-F238E27FC236}">
                      <a16:creationId xmlns:a16="http://schemas.microsoft.com/office/drawing/2014/main" id="{4EB32B10-7C77-4385-AE32-0F5674F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:a16="http://schemas.microsoft.com/office/drawing/2014/main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:a16="http://schemas.microsoft.com/office/drawing/2014/main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1"/>
              <a:ext cx="1449723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C6D9AC0-78D3-4E83-8AB3-3BB72B968644}"/>
                </a:ext>
              </a:extLst>
            </p:cNvPr>
            <p:cNvSpPr txBox="1"/>
            <p:nvPr/>
          </p:nvSpPr>
          <p:spPr>
            <a:xfrm>
              <a:off x="5644550" y="2064040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46FF516-E28F-4F61-9630-5ABA6295D7AE}"/>
                </a:ext>
              </a:extLst>
            </p:cNvPr>
            <p:cNvSpPr txBox="1"/>
            <p:nvPr/>
          </p:nvSpPr>
          <p:spPr>
            <a:xfrm>
              <a:off x="1519852" y="3106023"/>
              <a:ext cx="1362282" cy="249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3078208-25D9-421F-90FA-3E9FFA164DED}"/>
                </a:ext>
              </a:extLst>
            </p:cNvPr>
            <p:cNvSpPr txBox="1"/>
            <p:nvPr/>
          </p:nvSpPr>
          <p:spPr>
            <a:xfrm>
              <a:off x="2484809" y="1865757"/>
              <a:ext cx="1386820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232FFC8A-2D02-4191-BBE7-8057EF28EE15}"/>
                </a:ext>
              </a:extLst>
            </p:cNvPr>
            <p:cNvSpPr txBox="1"/>
            <p:nvPr/>
          </p:nvSpPr>
          <p:spPr>
            <a:xfrm>
              <a:off x="4269732" y="7477687"/>
              <a:ext cx="671444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5A31F0C9-7981-42DB-8E80-E824B3D916D5}"/>
                </a:ext>
              </a:extLst>
            </p:cNvPr>
            <p:cNvSpPr txBox="1"/>
            <p:nvPr/>
          </p:nvSpPr>
          <p:spPr>
            <a:xfrm>
              <a:off x="5659426" y="6974964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3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4B50948-8845-43AF-BEE6-32C924DCF038}"/>
                </a:ext>
              </a:extLst>
            </p:cNvPr>
            <p:cNvSpPr txBox="1"/>
            <p:nvPr/>
          </p:nvSpPr>
          <p:spPr>
            <a:xfrm>
              <a:off x="7335239" y="4635665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13537786-0225-442F-AA08-EBC0DE03CECA}"/>
                </a:ext>
              </a:extLst>
            </p:cNvPr>
            <p:cNvSpPr txBox="1"/>
            <p:nvPr/>
          </p:nvSpPr>
          <p:spPr>
            <a:xfrm>
              <a:off x="1679855" y="5919962"/>
              <a:ext cx="669351" cy="137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:a16="http://schemas.microsoft.com/office/drawing/2014/main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20260080">
            <a:off x="10785782" y="280044"/>
            <a:ext cx="938478" cy="1022865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DEB00AF-2615-44D9-9C98-DE5F5E81385B}"/>
              </a:ext>
            </a:extLst>
          </p:cNvPr>
          <p:cNvGrpSpPr/>
          <p:nvPr/>
        </p:nvGrpSpPr>
        <p:grpSpPr>
          <a:xfrm rot="18839916">
            <a:off x="11002549" y="5815403"/>
            <a:ext cx="1328163" cy="1153099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:a16="http://schemas.microsoft.com/office/drawing/2014/main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:a16="http://schemas.microsoft.com/office/drawing/2014/main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6DF654-F31F-413B-9E5C-FEB16C8054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88D935-4C26-47AF-ACEF-5E977B7074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9"/>
    </mc:Choice>
    <mc:Fallback xmlns="">
      <p:transition spd="slow" advTm="5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6502" y="3725069"/>
            <a:ext cx="165693" cy="167895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1780588" y="4864272"/>
            <a:ext cx="1105763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5745574" y="4788309"/>
            <a:ext cx="1089309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9597083" y="4788308"/>
            <a:ext cx="1079589" cy="696033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45" y="4705660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59" y="4765460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2" y="4779483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485054" y="132481"/>
            <a:ext cx="7761249" cy="1667213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2593808" y="412089"/>
            <a:ext cx="7543070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15155" y="1385188"/>
            <a:ext cx="767973" cy="658525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591101" y="2440638"/>
            <a:ext cx="3539028" cy="1935070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Rounded Rectangle 85"/>
          <p:cNvSpPr/>
          <p:nvPr/>
        </p:nvSpPr>
        <p:spPr>
          <a:xfrm>
            <a:off x="738197" y="2552873"/>
            <a:ext cx="3244835" cy="1678271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520715" y="2440638"/>
            <a:ext cx="3539028" cy="1935070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3" name="Rounded Rectangle 92"/>
          <p:cNvSpPr/>
          <p:nvPr/>
        </p:nvSpPr>
        <p:spPr>
          <a:xfrm>
            <a:off x="8367363" y="2424474"/>
            <a:ext cx="3539028" cy="1935070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Rounded Rectangle 93"/>
          <p:cNvSpPr/>
          <p:nvPr/>
        </p:nvSpPr>
        <p:spPr>
          <a:xfrm>
            <a:off x="4667811" y="2550564"/>
            <a:ext cx="3244835" cy="1678271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8530191" y="2543637"/>
            <a:ext cx="3244835" cy="1678271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476216">
            <a:off x="10444229" y="265440"/>
            <a:ext cx="1204319" cy="13126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6A65D1-0230-4121-B36B-58403CCE0142}"/>
              </a:ext>
            </a:extLst>
          </p:cNvPr>
          <p:cNvGrpSpPr/>
          <p:nvPr/>
        </p:nvGrpSpPr>
        <p:grpSpPr>
          <a:xfrm>
            <a:off x="60193" y="5733257"/>
            <a:ext cx="1061815" cy="1630427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32799" y="5482756"/>
            <a:ext cx="1061815" cy="16304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42B90A-E39E-4CD0-AC6D-09B8EEFED6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7E084A-FA4D-460D-9489-C57276731B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"/>
    </mc:Choice>
    <mc:Fallback xmlns="">
      <p:transition spd="slow" advTm="2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9665" y="1116300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85920" y="2964205"/>
            <a:ext cx="802016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7" y="3997784"/>
            <a:ext cx="753827" cy="952705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01117-B0C9-4BDD-918E-00E5F9BB85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6460046" y="2496920"/>
            <a:ext cx="1105763" cy="69603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6476500" y="4641298"/>
            <a:ext cx="1089309" cy="69603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84" y="4501234"/>
            <a:ext cx="851541" cy="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99" y="2393519"/>
            <a:ext cx="953525" cy="11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54425" y="127000"/>
            <a:ext cx="6539003" cy="1258188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069628" y="350533"/>
            <a:ext cx="622288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SỐ?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4262" y="1097431"/>
            <a:ext cx="671166" cy="575515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050507" y="1905205"/>
            <a:ext cx="2992603" cy="1614803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Rounded Rectangle 85"/>
          <p:cNvSpPr/>
          <p:nvPr/>
        </p:nvSpPr>
        <p:spPr>
          <a:xfrm>
            <a:off x="8200607" y="2060121"/>
            <a:ext cx="2692400" cy="129885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115147" y="4238647"/>
            <a:ext cx="2992603" cy="1614803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ounded Rectangle 87"/>
          <p:cNvSpPr/>
          <p:nvPr/>
        </p:nvSpPr>
        <p:spPr>
          <a:xfrm>
            <a:off x="8265248" y="4418399"/>
            <a:ext cx="2692400" cy="129885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409E1D-A93D-43E9-88CD-D5495CE4295A}"/>
              </a:ext>
            </a:extLst>
          </p:cNvPr>
          <p:cNvGrpSpPr/>
          <p:nvPr/>
        </p:nvGrpSpPr>
        <p:grpSpPr>
          <a:xfrm>
            <a:off x="815413" y="1620727"/>
            <a:ext cx="3851036" cy="3607631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:a16="http://schemas.microsoft.com/office/drawing/2014/main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:a16="http://schemas.microsoft.com/office/drawing/2014/main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:a16="http://schemas.microsoft.com/office/drawing/2014/main" id="{9D2DB495-3E55-469D-9DBE-B9CEDEB010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:a16="http://schemas.microsoft.com/office/drawing/2014/main" id="{D696C3F5-B405-428A-BD58-188041342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:a16="http://schemas.microsoft.com/office/drawing/2014/main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CC30EB2-D518-4119-A6CF-8558F8E5415F}"/>
                </a:ext>
              </a:extLst>
            </p:cNvPr>
            <p:cNvSpPr txBox="1"/>
            <p:nvPr/>
          </p:nvSpPr>
          <p:spPr>
            <a:xfrm>
              <a:off x="4058828" y="1456633"/>
              <a:ext cx="1449724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A3A8CB-22E5-490E-83AA-F31F20DF3AB5}"/>
                </a:ext>
              </a:extLst>
            </p:cNvPr>
            <p:cNvSpPr txBox="1"/>
            <p:nvPr/>
          </p:nvSpPr>
          <p:spPr>
            <a:xfrm>
              <a:off x="5644548" y="2064039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4"/>
              <a:ext cx="1362281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29F3C-9A27-4645-A063-47C0E4C38661}"/>
                </a:ext>
              </a:extLst>
            </p:cNvPr>
            <p:cNvSpPr txBox="1"/>
            <p:nvPr/>
          </p:nvSpPr>
          <p:spPr>
            <a:xfrm>
              <a:off x="2484811" y="1865757"/>
              <a:ext cx="1386821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721581-414D-4F2C-9CF4-EED305D4AD1C}"/>
                </a:ext>
              </a:extLst>
            </p:cNvPr>
            <p:cNvSpPr txBox="1"/>
            <p:nvPr/>
          </p:nvSpPr>
          <p:spPr>
            <a:xfrm>
              <a:off x="4269733" y="7477686"/>
              <a:ext cx="671443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604DAA-B1A4-43EA-ABC8-B2A98BCB9C59}"/>
                </a:ext>
              </a:extLst>
            </p:cNvPr>
            <p:cNvSpPr txBox="1"/>
            <p:nvPr/>
          </p:nvSpPr>
          <p:spPr>
            <a:xfrm>
              <a:off x="2882135" y="7051265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B256B1-C2A3-412B-A7F7-8E5C7CF27EB0}"/>
                </a:ext>
              </a:extLst>
            </p:cNvPr>
            <p:cNvSpPr txBox="1"/>
            <p:nvPr/>
          </p:nvSpPr>
          <p:spPr>
            <a:xfrm>
              <a:off x="5659426" y="6974964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DCFDBF-A377-4969-B935-1068A454BC2F}"/>
                </a:ext>
              </a:extLst>
            </p:cNvPr>
            <p:cNvSpPr txBox="1"/>
            <p:nvPr/>
          </p:nvSpPr>
          <p:spPr>
            <a:xfrm>
              <a:off x="1237308" y="4564457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D94958-17D7-4696-8E2F-AD6C39679667}"/>
                </a:ext>
              </a:extLst>
            </p:cNvPr>
            <p:cNvSpPr txBox="1"/>
            <p:nvPr/>
          </p:nvSpPr>
          <p:spPr>
            <a:xfrm>
              <a:off x="7335240" y="4635666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22F602-E1B6-4814-9F1F-B292F55DA809}"/>
                </a:ext>
              </a:extLst>
            </p:cNvPr>
            <p:cNvSpPr txBox="1"/>
            <p:nvPr/>
          </p:nvSpPr>
          <p:spPr>
            <a:xfrm>
              <a:off x="1679853" y="5919961"/>
              <a:ext cx="669352" cy="106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266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:a16="http://schemas.microsoft.com/office/drawing/2014/main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0280283">
            <a:off x="10957649" y="239100"/>
            <a:ext cx="1021015" cy="11128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B26450-6121-437A-AB3C-A52D4199A90D}"/>
              </a:ext>
            </a:extLst>
          </p:cNvPr>
          <p:cNvGrpSpPr/>
          <p:nvPr/>
        </p:nvGrpSpPr>
        <p:grpSpPr>
          <a:xfrm>
            <a:off x="-137704" y="5431557"/>
            <a:ext cx="1752862" cy="1716355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:a16="http://schemas.microsoft.com/office/drawing/2014/main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BEB2D5-0076-4B6F-92B2-4702B7CB0004}"/>
              </a:ext>
            </a:extLst>
          </p:cNvPr>
          <p:cNvGrpSpPr/>
          <p:nvPr/>
        </p:nvGrpSpPr>
        <p:grpSpPr>
          <a:xfrm>
            <a:off x="11098106" y="5793389"/>
            <a:ext cx="966325" cy="1078618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:a16="http://schemas.microsoft.com/office/drawing/2014/main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:a16="http://schemas.microsoft.com/office/drawing/2014/main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A8DBEB0C-4BCE-4D1F-98B5-4F0A966650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" y="157525"/>
            <a:ext cx="986256" cy="98625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4E1C7C-53A6-4788-BD02-7A40AA50D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23159" y="6389159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943" y="3489557"/>
            <a:ext cx="2109493" cy="28554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0394251" y="721915"/>
            <a:ext cx="964304" cy="1290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67058">
            <a:off x="2699900" y="-865514"/>
            <a:ext cx="6792201" cy="7840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9334">
            <a:off x="827256" y="1118689"/>
            <a:ext cx="1820264" cy="1333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06419">
            <a:off x="1389959" y="4653550"/>
            <a:ext cx="1197926" cy="12270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146158" y="2352493"/>
            <a:ext cx="7407785" cy="22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CÁC CON Ở NHỮNG GIỜ HỌC TIẾP THEO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270" y="620831"/>
            <a:ext cx="1145673" cy="1247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25399" y="3489557"/>
            <a:ext cx="2714321" cy="4275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5719087" y="362607"/>
            <a:ext cx="753827" cy="952705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121833" y="5388069"/>
            <a:ext cx="1058820" cy="12548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7491" y="-105595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0" y="0"/>
            <a:ext cx="845028" cy="8302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93916" y="4757379"/>
            <a:ext cx="1698085" cy="18789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5696845"/>
            <a:ext cx="909117" cy="950711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6560337" y="3452745"/>
            <a:ext cx="3810000" cy="254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1842654" y="3423545"/>
            <a:ext cx="3352800" cy="24855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877237" y="626102"/>
            <a:ext cx="3179055" cy="23837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4332487" y="411657"/>
            <a:ext cx="3457305" cy="23920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8279385" y="722647"/>
            <a:ext cx="3200400" cy="2494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1789974" y="2771027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100212" y="280863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52225" y="2577965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8465748" y="2922824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2705304" y="5761852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7118262" y="5852782"/>
            <a:ext cx="1958990" cy="45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4292629" y="2643419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7644313" y="292777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1998817" y="5827031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6411773" y="5951436"/>
            <a:ext cx="3371964" cy="4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84F144-1034-4D80-A3E3-2723E7FBD9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921295" y="685800"/>
            <a:ext cx="6349410" cy="3210633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1194" y="978796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223512"/>
            <a:ext cx="993199" cy="9245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402408"/>
            <a:ext cx="500079" cy="4282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31241" y="4818706"/>
            <a:ext cx="1664195" cy="18138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085920" y="1420872"/>
            <a:ext cx="80201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5534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5534"/>
              </a:lnSpc>
            </a:pPr>
            <a:r>
              <a:rPr lang="en-US" sz="5534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10829581" y="4935781"/>
            <a:ext cx="1249928" cy="15796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46642" y="3104994"/>
            <a:ext cx="2949306" cy="198944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35313" y="4036962"/>
            <a:ext cx="3371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3695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20850" y="3104994"/>
            <a:ext cx="2949306" cy="198944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560527" y="3978984"/>
            <a:ext cx="266995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4095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95948" y="4611625"/>
            <a:ext cx="2949306" cy="198944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607277" y="5497308"/>
            <a:ext cx="266995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4095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436D83-5249-4EE4-BFCF-724411BAC0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155" y="0"/>
            <a:ext cx="845028" cy="8302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864" y="415120"/>
            <a:ext cx="2492464" cy="16812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30128" y="5687404"/>
            <a:ext cx="2523744" cy="2743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53235" y="63751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36705" y="2096400"/>
            <a:ext cx="2258689" cy="2258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2439" b="2439"/>
          <a:stretch>
            <a:fillRect/>
          </a:stretch>
        </p:blipFill>
        <p:spPr>
          <a:xfrm>
            <a:off x="1236705" y="4613170"/>
            <a:ext cx="2258689" cy="2148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70559" y="373114"/>
            <a:ext cx="2492464" cy="16812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104282" y="4545858"/>
            <a:ext cx="2215781" cy="2215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108900" y="2054394"/>
            <a:ext cx="2215781" cy="22157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40857" y="373114"/>
            <a:ext cx="2492464" cy="16812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730133" y="2054394"/>
            <a:ext cx="2215781" cy="221578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767465" y="4545858"/>
            <a:ext cx="2178449" cy="217844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104799" y="1105901"/>
            <a:ext cx="239059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21493" y="1097857"/>
            <a:ext cx="23905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42726" y="1105901"/>
            <a:ext cx="23905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933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17B72A-E713-441C-A5B0-FACE472A5B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02840" y="3554589"/>
            <a:ext cx="2438255" cy="374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844" y="4360201"/>
            <a:ext cx="2650617" cy="2743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6793">
            <a:off x="8380820" y="659764"/>
            <a:ext cx="979020" cy="12373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06556">
            <a:off x="10242524" y="238869"/>
            <a:ext cx="1510156" cy="16459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3488">
            <a:off x="8891548" y="93463"/>
            <a:ext cx="1222585" cy="9380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120346" y="-1209862"/>
            <a:ext cx="5888573" cy="7102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53142" y="554442"/>
            <a:ext cx="6589770" cy="4565273"/>
            <a:chOff x="0" y="0"/>
            <a:chExt cx="3403061" cy="235757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407273" cy="2357579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564333" y="6252571"/>
            <a:ext cx="1868959" cy="408181"/>
            <a:chOff x="0" y="0"/>
            <a:chExt cx="3737918" cy="816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63394" y="1869895"/>
            <a:ext cx="554555" cy="5545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471275" y="1106271"/>
            <a:ext cx="815756" cy="8339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29452" y="5731801"/>
            <a:ext cx="740398" cy="82600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-576431" y="4053225"/>
            <a:ext cx="1862300" cy="186230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1728825" y="638197"/>
            <a:ext cx="4659683" cy="713923"/>
            <a:chOff x="0" y="0"/>
            <a:chExt cx="10944189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0944189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31675" y="162002"/>
              <a:ext cx="10680837" cy="134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4"/>
                </a:lnSpc>
              </a:pPr>
              <a:r>
                <a:rPr lang="en-US" sz="1200" spc="226">
                  <a:solidFill>
                    <a:srgbClr val="000000"/>
                  </a:solidFill>
                  <a:latin typeface="Prompt Medium Bold"/>
                </a:rPr>
                <a:t>PHÒNG GD&amp;ĐT QUẬN LONG BIÊN</a:t>
              </a:r>
            </a:p>
            <a:p>
              <a:pPr algn="ctr">
                <a:lnSpc>
                  <a:spcPts val="2560"/>
                </a:lnSpc>
              </a:pPr>
              <a:r>
                <a:rPr lang="en-US" sz="1200" spc="240">
                  <a:solidFill>
                    <a:srgbClr val="000000"/>
                  </a:solidFill>
                  <a:latin typeface="Prompt Medium Bold"/>
                </a:rPr>
                <a:t>TRƯỜNG MẦM NON HOA SỮA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13409" y="2509541"/>
            <a:ext cx="7204417" cy="2654656"/>
            <a:chOff x="0" y="-9525"/>
            <a:chExt cx="14408834" cy="5309311"/>
          </a:xfrm>
        </p:grpSpPr>
        <p:sp>
          <p:nvSpPr>
            <p:cNvPr id="43" name="TextBox 43"/>
            <p:cNvSpPr txBox="1"/>
            <p:nvPr/>
          </p:nvSpPr>
          <p:spPr>
            <a:xfrm>
              <a:off x="507440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5"/>
                </a:lnSpc>
                <a:spcBef>
                  <a:spcPct val="0"/>
                </a:spcBef>
              </a:pPr>
              <a:r>
                <a:rPr lang="en-US" sz="2154" b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 VỰC PHÁT TRIỂN NHẬN THỨC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89651"/>
              <a:ext cx="14408834" cy="4710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1"/>
                </a:lnSpc>
              </a:pPr>
              <a:r>
                <a:rPr lang="en-US" sz="1990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HOẠT ĐỘNG LÀM QUEN VỚI TOÁN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ĐỀ TÀI: DẠY TRẺ CÁCH XEM GIỜ ĐỒNG HỒ, 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 GIỜ ĐÚNG</a:t>
              </a:r>
            </a:p>
            <a:p>
              <a:pPr algn="ctr">
                <a:lnSpc>
                  <a:spcPts val="376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LỨA TUỔI: MẪU GIÁO LỚN</a:t>
              </a:r>
            </a:p>
            <a:p>
              <a:pPr algn="ctr">
                <a:lnSpc>
                  <a:spcPts val="3508"/>
                </a:lnSpc>
              </a:pPr>
              <a:r>
                <a:rPr lang="en-US" sz="1931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GIÁO VIÊN: LÊ THỊ TUYẾT MAI</a:t>
              </a: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498813" y="1487098"/>
            <a:ext cx="937179" cy="877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9659" y="685800"/>
            <a:ext cx="5807988" cy="545950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78740" y="1389594"/>
            <a:ext cx="342073" cy="4329367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555345" y="4523931"/>
            <a:ext cx="2480006" cy="25666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98298" y="559353"/>
            <a:ext cx="845028" cy="83024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0859">
            <a:off x="3093590" y="5783295"/>
            <a:ext cx="1355965" cy="3525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12181" y="617144"/>
            <a:ext cx="2044329" cy="70273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14523" y="1520718"/>
            <a:ext cx="6879947" cy="403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44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44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5267"/>
              </a:lnSpc>
            </a:pPr>
            <a:r>
              <a:rPr lang="en-US" sz="44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44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44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959600" y="968513"/>
            <a:ext cx="4724400" cy="4399597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137F44-0423-4A0C-A73E-58C5188B04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0"/>
            <a:ext cx="13716000" cy="6858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134848" y="1533396"/>
            <a:ext cx="7922305" cy="400598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9665" y="1116300"/>
            <a:ext cx="2044329" cy="702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06645" y="3832023"/>
            <a:ext cx="2699555" cy="2340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9401" y="1071108"/>
            <a:ext cx="993199" cy="9245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5961" y="1319272"/>
            <a:ext cx="500079" cy="428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70155" y="685800"/>
            <a:ext cx="1136045" cy="116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85800" y="4358364"/>
            <a:ext cx="1664195" cy="18138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0878" y="1892843"/>
            <a:ext cx="909117" cy="9507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085920" y="2964205"/>
            <a:ext cx="802016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5719087" y="3997784"/>
            <a:ext cx="753827" cy="952705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65492" y="6431492"/>
            <a:ext cx="324908" cy="324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01117-B0C9-4BDD-918E-00E5F9BB85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" y="62853"/>
            <a:ext cx="905660" cy="90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5.4|4.1|3.5|9.4|4.9|1.2|5|3.4|4.4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552</Words>
  <Application>Microsoft Office PowerPoint</Application>
  <PresentationFormat>Widescreen</PresentationFormat>
  <Paragraphs>243</Paragraphs>
  <Slides>31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Akronism</vt:lpstr>
      <vt:lpstr>Arial</vt:lpstr>
      <vt:lpstr>Baloo</vt:lpstr>
      <vt:lpstr>Calibri</vt:lpstr>
      <vt:lpstr>Calibri Light</vt:lpstr>
      <vt:lpstr>Estrangelo Edessa</vt:lpstr>
      <vt:lpstr>Prompt Medium Bold</vt:lpstr>
      <vt:lpstr>Roboto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2023-04-12T08:50:36Z</dcterms:created>
  <dcterms:modified xsi:type="dcterms:W3CDTF">2023-04-12T08:52:03Z</dcterms:modified>
</cp:coreProperties>
</file>