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58" r:id="rId5"/>
    <p:sldId id="260" r:id="rId6"/>
    <p:sldId id="263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58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1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6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7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6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4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191EE-3FD8-4175-B1AE-21BFEE12CA75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9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2203" y="188497"/>
            <a:ext cx="4155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5693" y="2080021"/>
            <a:ext cx="720011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VẬN ĐỘNG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3076" y="3405187"/>
            <a:ext cx="623215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BÒ DÍCH DẮC QUA 5 ĐIỂM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4-5 TUỔI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25 – 30 PHÚT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THỊ ÁNH NGỌC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54980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  <p:pic>
        <p:nvPicPr>
          <p:cNvPr id="2" name="nhac bai tap phat trien chung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1474" y="919250"/>
            <a:ext cx="609600" cy="609600"/>
          </a:xfrm>
          <a:prstGeom prst="rect">
            <a:avLst/>
          </a:prstGeom>
        </p:spPr>
      </p:pic>
      <p:pic>
        <p:nvPicPr>
          <p:cNvPr id="1026" name="Picture 0" descr="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86" y="891194"/>
            <a:ext cx="13049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 bai tap phat trien chung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0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hoi dong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5638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5175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 bai tap phat trien chu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2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TPT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33528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1447800"/>
            <a:ext cx="4389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07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BỊT MẮT BẮT DÊ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nhac bai tap phat trien chu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2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im me chim con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38100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4519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80</Words>
  <Application>Microsoft Office PowerPoint</Application>
  <PresentationFormat>On-screen Show (4:3)</PresentationFormat>
  <Paragraphs>15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1. Ổn định tổ chức</vt:lpstr>
      <vt:lpstr>Khởi động</vt:lpstr>
      <vt:lpstr>Bài tập phát triển chung</vt:lpstr>
      <vt:lpstr>PowerPoint Presentation</vt:lpstr>
      <vt:lpstr>TRÒ CHƠI : “ BỊT MẮT BẮT DÊ ”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VĐCB: Đi thăng bằng trên ghế thể dục TCVĐ: Chuyền bóng</dc:title>
  <dc:creator>Welcome</dc:creator>
  <cp:lastModifiedBy>Admin</cp:lastModifiedBy>
  <cp:revision>18</cp:revision>
  <dcterms:created xsi:type="dcterms:W3CDTF">2018-10-03T05:51:16Z</dcterms:created>
  <dcterms:modified xsi:type="dcterms:W3CDTF">2022-12-06T13:12:17Z</dcterms:modified>
</cp:coreProperties>
</file>