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26" r:id="rId2"/>
    <p:sldId id="325" r:id="rId3"/>
    <p:sldId id="287" r:id="rId4"/>
    <p:sldId id="304" r:id="rId5"/>
    <p:sldId id="297" r:id="rId6"/>
    <p:sldId id="298" r:id="rId7"/>
    <p:sldId id="299" r:id="rId8"/>
    <p:sldId id="300" r:id="rId9"/>
    <p:sldId id="317" r:id="rId10"/>
    <p:sldId id="301" r:id="rId11"/>
    <p:sldId id="302" r:id="rId12"/>
    <p:sldId id="305" r:id="rId13"/>
    <p:sldId id="312" r:id="rId14"/>
    <p:sldId id="311" r:id="rId15"/>
    <p:sldId id="320" r:id="rId16"/>
    <p:sldId id="319" r:id="rId17"/>
    <p:sldId id="313" r:id="rId18"/>
    <p:sldId id="314" r:id="rId19"/>
    <p:sldId id="31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29FC02-A55F-4C2C-A858-E78409ACD96E}">
          <p14:sldIdLst>
            <p14:sldId id="326"/>
            <p14:sldId id="325"/>
            <p14:sldId id="287"/>
            <p14:sldId id="304"/>
            <p14:sldId id="297"/>
            <p14:sldId id="298"/>
            <p14:sldId id="299"/>
            <p14:sldId id="300"/>
            <p14:sldId id="317"/>
            <p14:sldId id="301"/>
            <p14:sldId id="302"/>
          </p14:sldIdLst>
        </p14:section>
        <p14:section name="Untitled Section" id="{3A7E64CC-7F0E-401F-9EDE-CA87A4E9A891}">
          <p14:sldIdLst>
            <p14:sldId id="305"/>
            <p14:sldId id="312"/>
            <p14:sldId id="311"/>
            <p14:sldId id="320"/>
            <p14:sldId id="319"/>
            <p14:sldId id="313"/>
            <p14:sldId id="314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66FFFF"/>
    <a:srgbClr val="FFCDCE"/>
    <a:srgbClr val="FFA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8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05F34-25F6-47C0-B276-6515F551EB51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5FEA0-CFF1-4BC1-A84D-8F2932012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4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5FEA0-CFF1-4BC1-A84D-8F2932012E0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40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5FEA0-CFF1-4BC1-A84D-8F2932012E0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09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45D9-CF08-4F7B-AE03-62DF2C8D6F9A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6021-F111-4DA0-AD79-6849DB4B6C4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276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45D9-CF08-4F7B-AE03-62DF2C8D6F9A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6021-F111-4DA0-AD79-6849DB4B6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4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45D9-CF08-4F7B-AE03-62DF2C8D6F9A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6021-F111-4DA0-AD79-6849DB4B6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77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45D9-CF08-4F7B-AE03-62DF2C8D6F9A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6021-F111-4DA0-AD79-6849DB4B6C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854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45D9-CF08-4F7B-AE03-62DF2C8D6F9A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6021-F111-4DA0-AD79-6849DB4B6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4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45D9-CF08-4F7B-AE03-62DF2C8D6F9A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6021-F111-4DA0-AD79-6849DB4B6C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4005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45D9-CF08-4F7B-AE03-62DF2C8D6F9A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6021-F111-4DA0-AD79-6849DB4B6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41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45D9-CF08-4F7B-AE03-62DF2C8D6F9A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6021-F111-4DA0-AD79-6849DB4B6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5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45D9-CF08-4F7B-AE03-62DF2C8D6F9A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6021-F111-4DA0-AD79-6849DB4B6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4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45D9-CF08-4F7B-AE03-62DF2C8D6F9A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6021-F111-4DA0-AD79-6849DB4B6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5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45D9-CF08-4F7B-AE03-62DF2C8D6F9A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6021-F111-4DA0-AD79-6849DB4B6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5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45D9-CF08-4F7B-AE03-62DF2C8D6F9A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6021-F111-4DA0-AD79-6849DB4B6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6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45D9-CF08-4F7B-AE03-62DF2C8D6F9A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6021-F111-4DA0-AD79-6849DB4B6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0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45D9-CF08-4F7B-AE03-62DF2C8D6F9A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6021-F111-4DA0-AD79-6849DB4B6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3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45D9-CF08-4F7B-AE03-62DF2C8D6F9A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6021-F111-4DA0-AD79-6849DB4B6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4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45D9-CF08-4F7B-AE03-62DF2C8D6F9A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6021-F111-4DA0-AD79-6849DB4B6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4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45D9-CF08-4F7B-AE03-62DF2C8D6F9A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6021-F111-4DA0-AD79-6849DB4B6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3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0445D9-CF08-4F7B-AE03-62DF2C8D6F9A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DED6021-F111-4DA0-AD79-6849DB4B6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3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../Luan/PW%20HAI%20PHONG/5%20-%20The%20gioi%20quanh%20be%20-CHUAN/CACFILE/chua%20dung.wav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5.png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KissTheRain%201.7.mp3" TargetMode="Externa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istrator\Downloads\KissTheRain%201.2.mp3" TargetMode="External"/><Relationship Id="rId6" Type="http://schemas.openxmlformats.org/officeDocument/2006/relationships/image" Target="../media/image13.gif"/><Relationship Id="rId11" Type="http://schemas.openxmlformats.org/officeDocument/2006/relationships/image" Target="../media/image18.gif"/><Relationship Id="rId5" Type="http://schemas.openxmlformats.org/officeDocument/2006/relationships/hyperlink" Target="../../Luan/PW%20HAI%20PHONG/5%20-%20The%20gioi%20quanh%20be%20-CHUAN/CACFILE/chua%20dung.wav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2.gif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KissTheRain%201.3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KissTheRain%201.4.mp3" TargetMode="External"/><Relationship Id="rId6" Type="http://schemas.openxmlformats.org/officeDocument/2006/relationships/image" Target="../media/image22.gif"/><Relationship Id="rId5" Type="http://schemas.openxmlformats.org/officeDocument/2006/relationships/image" Target="../media/image13.gif"/><Relationship Id="rId4" Type="http://schemas.openxmlformats.org/officeDocument/2006/relationships/hyperlink" Target="../../Luan/PW%20HAI%20PHONG/5%20-%20The%20gioi%20quanh%20be%20-CHUAN/CACFILE/chua%20dung.wa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KissTheRain%201.5.mp3" TargetMode="Externa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../../Luan/PW%20HAI%20PHONG/5%20-%20The%20gioi%20quanh%20be%20-CHUAN/CACFILE/chua%20dung.wav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5.png"/><Relationship Id="rId4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KissTheRain%201.7.mp3" TargetMode="Externa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istrator\Downloads\KissTheRain%201.2.mp3" TargetMode="External"/><Relationship Id="rId6" Type="http://schemas.openxmlformats.org/officeDocument/2006/relationships/image" Target="../media/image13.gif"/><Relationship Id="rId11" Type="http://schemas.openxmlformats.org/officeDocument/2006/relationships/image" Target="../media/image18.gif"/><Relationship Id="rId5" Type="http://schemas.openxmlformats.org/officeDocument/2006/relationships/hyperlink" Target="../../Luan/PW%20HAI%20PHONG/5%20-%20The%20gioi%20quanh%20be%20-CHUAN/CACFILE/chua%20dung.wav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2.gif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KissTheRain%201.3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KissTheRain%201.4.mp3" TargetMode="External"/><Relationship Id="rId6" Type="http://schemas.openxmlformats.org/officeDocument/2006/relationships/image" Target="../media/image22.gif"/><Relationship Id="rId5" Type="http://schemas.openxmlformats.org/officeDocument/2006/relationships/image" Target="../media/image13.gif"/><Relationship Id="rId4" Type="http://schemas.openxmlformats.org/officeDocument/2006/relationships/hyperlink" Target="../../Luan/PW%20HAI%20PHONG/5%20-%20The%20gioi%20quanh%20be%20-CHUAN/CACFILE/chua%20dung.wa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KissTheRain%201.5.mp3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Kết quả hình ảnh cho khung hình nền ngộ nghĩnh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Kết quả hình ảnh cho khung hình nền ngộ nghĩnh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AutoShape 6" descr="Kết quả hình ảnh cho khung hình nền ngộ nghĩnh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8" name="Picture 8" descr="Kết quả hình ảnh cho khung hình nền ngộ nghĩnh độ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GIÁO ÁN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08000" y="1524000"/>
            <a:ext cx="10972800" cy="3124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 Thị Tuyết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50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ownloads\nen nhu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6" name="Picture 13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2057400"/>
            <a:ext cx="2235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16764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1600200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2895600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2362200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3657600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352800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4648200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admin\Downloads\3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28800"/>
            <a:ext cx="5791200" cy="4343400"/>
          </a:xfrm>
          <a:prstGeom prst="rect">
            <a:avLst/>
          </a:prstGeom>
          <a:noFill/>
        </p:spPr>
      </p:pic>
      <p:pic>
        <p:nvPicPr>
          <p:cNvPr id="3076" name="Picture 4" descr="C:\Users\admin\Downloads\10 1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-1295400"/>
            <a:ext cx="9347200" cy="70104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KissTheRain 1.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06400" y="6172200"/>
            <a:ext cx="406400" cy="304800"/>
          </a:xfrm>
          <a:prstGeom prst="rect">
            <a:avLst/>
          </a:prstGeom>
        </p:spPr>
      </p:pic>
      <p:grpSp>
        <p:nvGrpSpPr>
          <p:cNvPr id="2" name="Group 5"/>
          <p:cNvGrpSpPr/>
          <p:nvPr/>
        </p:nvGrpSpPr>
        <p:grpSpPr>
          <a:xfrm rot="19690664">
            <a:off x="6707905" y="2852643"/>
            <a:ext cx="1502907" cy="1483989"/>
            <a:chOff x="3200400" y="2971800"/>
            <a:chExt cx="2438400" cy="2551812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3200400" y="2971800"/>
              <a:ext cx="2438400" cy="2151063"/>
              <a:chOff x="1968" y="1296"/>
              <a:chExt cx="1829" cy="2256"/>
            </a:xfrm>
          </p:grpSpPr>
          <p:pic>
            <p:nvPicPr>
              <p:cNvPr id="9" name="Picture 25" descr="hoahong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6" descr="hoahong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7" descr="hoahong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8" descr="hoahong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31" descr="!dk8_1la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525" y="3797999"/>
              <a:ext cx="1712914" cy="172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15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ownloads\nen nh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3557" cy="6858000"/>
          </a:xfrm>
          <a:prstGeom prst="rect">
            <a:avLst/>
          </a:prstGeom>
          <a:noFill/>
        </p:spPr>
      </p:pic>
      <p:pic>
        <p:nvPicPr>
          <p:cNvPr id="1027" name="Picture 3" descr="C:\Users\admin\Downloads\10 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066800"/>
            <a:ext cx="6591213" cy="4943410"/>
          </a:xfrm>
          <a:prstGeom prst="rect">
            <a:avLst/>
          </a:prstGeom>
          <a:noFill/>
        </p:spPr>
      </p:pic>
      <p:sp>
        <p:nvSpPr>
          <p:cNvPr id="7" name="Oval Callout 6"/>
          <p:cNvSpPr/>
          <p:nvPr/>
        </p:nvSpPr>
        <p:spPr>
          <a:xfrm>
            <a:off x="508000" y="0"/>
            <a:ext cx="4775200" cy="228600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1320800" y="457200"/>
            <a:ext cx="3251200" cy="1295400"/>
            <a:chOff x="5867400" y="5105400"/>
            <a:chExt cx="3276601" cy="2183820"/>
          </a:xfrm>
        </p:grpSpPr>
        <p:pic>
          <p:nvPicPr>
            <p:cNvPr id="12" name="Picture 2" descr="Kết quả hình ảnh cho vẽ ngôi nhà của e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7401" y="5105400"/>
              <a:ext cx="3276600" cy="2183820"/>
            </a:xfrm>
            <a:prstGeom prst="rect">
              <a:avLst/>
            </a:prstGeom>
            <a:noFill/>
          </p:spPr>
        </p:pic>
        <p:pic>
          <p:nvPicPr>
            <p:cNvPr id="13" name="Picture 12" descr="Picture5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7400" y="6019800"/>
              <a:ext cx="1295400" cy="121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998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0.31666 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sun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1"/>
            <a:ext cx="13208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19050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590801"/>
            <a:ext cx="12192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 descr="flower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90800"/>
            <a:ext cx="977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1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62201"/>
            <a:ext cx="12192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2" descr="flower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1" y="2514600"/>
            <a:ext cx="977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3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7432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4" descr="flower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99199" y="3352800"/>
            <a:ext cx="977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5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5976938"/>
            <a:ext cx="12192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6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976938"/>
            <a:ext cx="12192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7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5976938"/>
            <a:ext cx="12192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8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5976938"/>
            <a:ext cx="12192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9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5976938"/>
            <a:ext cx="12192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20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5791201"/>
            <a:ext cx="12192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21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976938"/>
            <a:ext cx="12192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1"/>
          <p:cNvGrpSpPr/>
          <p:nvPr/>
        </p:nvGrpSpPr>
        <p:grpSpPr>
          <a:xfrm>
            <a:off x="1930400" y="3048001"/>
            <a:ext cx="3219451" cy="3373437"/>
            <a:chOff x="2133600" y="3276600"/>
            <a:chExt cx="2414588" cy="2992437"/>
          </a:xfrm>
        </p:grpSpPr>
        <p:pic>
          <p:nvPicPr>
            <p:cNvPr id="5140" name="Picture 2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3276600"/>
              <a:ext cx="2414588" cy="296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3" name="Picture 3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5257800"/>
              <a:ext cx="2362200" cy="101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4" descr="User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8128000" y="3733800"/>
            <a:ext cx="3454400" cy="3352800"/>
          </a:xfrm>
          <a:prstGeom prst="rect">
            <a:avLst/>
          </a:prstGeom>
          <a:noFill/>
        </p:spPr>
      </p:pic>
      <p:pic>
        <p:nvPicPr>
          <p:cNvPr id="26" name="KissTheRain 1.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11785600" y="3505200"/>
            <a:ext cx="406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50270"/>
      </p:ext>
    </p:extLst>
  </p:cSld>
  <p:clrMapOvr>
    <a:masterClrMapping/>
  </p:clrMapOvr>
  <p:transition spd="slow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6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3.33333E-6 -0.03148 -0.05243 -0.05556 -0.11407 -0.05556 C -0.17848 -0.05556 -0.22917 -0.03148 -0.22917 2.22222E-6 C -0.22917 0.03125 -0.2816 0.05555 -0.34601 0.05555 C -0.40764 0.05555 -0.45834 0.03125 -0.45834 2.22222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5" descr="voi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24" t="6250" r="22813" b="6250"/>
          <a:stretch>
            <a:fillRect/>
          </a:stretch>
        </p:blipFill>
        <p:spPr bwMode="auto">
          <a:xfrm>
            <a:off x="1930401" y="3962400"/>
            <a:ext cx="2834217" cy="2362200"/>
          </a:xfrm>
          <a:prstGeom prst="rect">
            <a:avLst/>
          </a:prstGeom>
          <a:noFill/>
        </p:spPr>
      </p:pic>
      <p:pic>
        <p:nvPicPr>
          <p:cNvPr id="6" name="KissTheRain 1.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 flipH="1">
            <a:off x="609600" y="6248400"/>
            <a:ext cx="508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6908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0.03889 0.03264 0.07813 0.06574 0.1573 0.0544 C 0.23664 0.04352 0.39861 -0.01805 0.47518 -0.06551 C 0.55174 -0.11273 0.58403 -0.17083 0.61667 -0.22847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00" y="-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7" name="Picture 15" descr="daisie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1"/>
            <a:ext cx="12192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 descr="daisie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1"/>
            <a:ext cx="12192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 descr="daisie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2133601"/>
            <a:ext cx="12192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8" descr="daisie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5976938"/>
            <a:ext cx="12192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 descr="daisie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600201"/>
            <a:ext cx="12192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0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5240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1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213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Picture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Picture 4" descr="Use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1371600"/>
            <a:ext cx="3759200" cy="2667000"/>
          </a:xfrm>
          <a:prstGeom prst="rect">
            <a:avLst/>
          </a:prstGeom>
          <a:noFill/>
        </p:spPr>
      </p:pic>
      <p:pic>
        <p:nvPicPr>
          <p:cNvPr id="11" name="KissTheRain 1.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064000" y="5715000"/>
            <a:ext cx="406400" cy="304800"/>
          </a:xfrm>
          <a:prstGeom prst="rect">
            <a:avLst/>
          </a:prstGeom>
        </p:spPr>
      </p:pic>
      <p:pic>
        <p:nvPicPr>
          <p:cNvPr id="12" name="KissTheRain 1.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3962400" y="6324600"/>
            <a:ext cx="406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3566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4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0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4 0.11667 C -0.029 0.17454 -0.01198 0.23264 0.01406 0.24676 C 0.04027 0.26112 0.0835 0.20325 0.11024 0.20024 C 0.13646 0.19723 0.1658 0.22223 0.17239 0.22848 C 0.17916 0.23473 0.15 0.2375 0.14948 0.2375 C 0.14913 0.2375 0.1592 0.23264 0.16944 0.22848 " pathEditMode="relative" rAng="0" ptsTypes="aaaaaA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KissTheRain 1.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35200" y="6248400"/>
            <a:ext cx="406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0768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ownloads\nen nhu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6" name="Picture 13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2057400"/>
            <a:ext cx="2235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16764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1600200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2895600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2362200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3657600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352800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4648200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admin\Downloads\3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28800"/>
            <a:ext cx="5791200" cy="4343400"/>
          </a:xfrm>
          <a:prstGeom prst="rect">
            <a:avLst/>
          </a:prstGeom>
          <a:noFill/>
        </p:spPr>
      </p:pic>
      <p:pic>
        <p:nvPicPr>
          <p:cNvPr id="3076" name="Picture 4" descr="C:\Users\admin\Downloads\10 1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-1295400"/>
            <a:ext cx="9347200" cy="701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4736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KissTheRain 1.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06400" y="6172200"/>
            <a:ext cx="406400" cy="304800"/>
          </a:xfrm>
          <a:prstGeom prst="rect">
            <a:avLst/>
          </a:prstGeom>
        </p:spPr>
      </p:pic>
      <p:grpSp>
        <p:nvGrpSpPr>
          <p:cNvPr id="2" name="Group 5"/>
          <p:cNvGrpSpPr/>
          <p:nvPr/>
        </p:nvGrpSpPr>
        <p:grpSpPr>
          <a:xfrm rot="19690664">
            <a:off x="6707905" y="2852643"/>
            <a:ext cx="1502907" cy="1483989"/>
            <a:chOff x="3200400" y="2971800"/>
            <a:chExt cx="2438400" cy="2551812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3200400" y="2971800"/>
              <a:ext cx="2438400" cy="2151063"/>
              <a:chOff x="1968" y="1296"/>
              <a:chExt cx="1829" cy="2256"/>
            </a:xfrm>
          </p:grpSpPr>
          <p:pic>
            <p:nvPicPr>
              <p:cNvPr id="9" name="Picture 25" descr="hoahong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6" descr="hoahong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7" descr="hoahong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8" descr="hoahong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31" descr="!dk8_1la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525" y="3797999"/>
              <a:ext cx="1712914" cy="172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029165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ownloads\tuyen-chon-hinh-nen-hoat-hinh-xinh-xan-de-thuong-dang-yeu-nhat-cho-may-tinh-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0" cy="6866163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101737" y="524579"/>
            <a:ext cx="5303520" cy="15393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Chương</a:t>
            </a: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trình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356257" y="1757195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vi-VN" sz="8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</a:t>
            </a:r>
            <a:r>
              <a:rPr lang="en-US" sz="8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ỜN CỔ TÍCH</a:t>
            </a:r>
          </a:p>
        </p:txBody>
      </p:sp>
      <p:pic>
        <p:nvPicPr>
          <p:cNvPr id="2" name="Vườn Cổ Tí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18657" y="4478190"/>
            <a:ext cx="1437188" cy="143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7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-297449"/>
            <a:ext cx="12192000" cy="71554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0" y="-176463"/>
            <a:ext cx="11925837" cy="6822899"/>
          </a:xfrm>
        </p:spPr>
      </p:pic>
      <p:pic>
        <p:nvPicPr>
          <p:cNvPr id="2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221" y="1357737"/>
            <a:ext cx="5213685" cy="29266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0732" y="2163355"/>
            <a:ext cx="5408326" cy="34935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0732" y="467921"/>
            <a:ext cx="5408326" cy="326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1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ownloads\tuyen-chon-hinh-nen-hoat-hinh-xinh-xan-de-thuong-dang-yeu-nhat-cho-may-tinh-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66163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101737" y="524579"/>
            <a:ext cx="5303520" cy="15393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Chương</a:t>
            </a: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trình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356257" y="1757195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vi-VN" sz="8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</a:t>
            </a:r>
            <a:r>
              <a:rPr lang="en-US" sz="8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ỜN CỔ TÍCH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ownloads\nen nh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3557" cy="6858000"/>
          </a:xfrm>
          <a:prstGeom prst="rect">
            <a:avLst/>
          </a:prstGeom>
          <a:noFill/>
        </p:spPr>
      </p:pic>
      <p:pic>
        <p:nvPicPr>
          <p:cNvPr id="1027" name="Picture 3" descr="C:\Users\admin\Downloads\10 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066800"/>
            <a:ext cx="6591213" cy="4943410"/>
          </a:xfrm>
          <a:prstGeom prst="rect">
            <a:avLst/>
          </a:prstGeom>
          <a:noFill/>
        </p:spPr>
      </p:pic>
      <p:sp>
        <p:nvSpPr>
          <p:cNvPr id="7" name="Oval Callout 6"/>
          <p:cNvSpPr/>
          <p:nvPr/>
        </p:nvSpPr>
        <p:spPr>
          <a:xfrm>
            <a:off x="508000" y="0"/>
            <a:ext cx="4775200" cy="228600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1320800" y="457200"/>
            <a:ext cx="3251200" cy="1295400"/>
            <a:chOff x="5867400" y="5105400"/>
            <a:chExt cx="3276601" cy="2183820"/>
          </a:xfrm>
        </p:grpSpPr>
        <p:pic>
          <p:nvPicPr>
            <p:cNvPr id="12" name="Picture 2" descr="Kết quả hình ảnh cho vẽ ngôi nhà của e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7401" y="5105400"/>
              <a:ext cx="3276600" cy="2183820"/>
            </a:xfrm>
            <a:prstGeom prst="rect">
              <a:avLst/>
            </a:prstGeom>
            <a:noFill/>
          </p:spPr>
        </p:pic>
        <p:pic>
          <p:nvPicPr>
            <p:cNvPr id="13" name="Picture 12" descr="Picture5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7400" y="6019800"/>
              <a:ext cx="1295400" cy="12192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0.31666 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sun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1"/>
            <a:ext cx="13208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19050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590801"/>
            <a:ext cx="12192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 descr="flower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90800"/>
            <a:ext cx="977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1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62201"/>
            <a:ext cx="12192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2" descr="flower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1" y="2514600"/>
            <a:ext cx="977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3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7432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4" descr="flower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99199" y="3352800"/>
            <a:ext cx="977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5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5976938"/>
            <a:ext cx="12192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6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976938"/>
            <a:ext cx="12192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7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5976938"/>
            <a:ext cx="12192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8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5976938"/>
            <a:ext cx="12192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9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5976938"/>
            <a:ext cx="12192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20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5791201"/>
            <a:ext cx="12192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21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976938"/>
            <a:ext cx="12192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1"/>
          <p:cNvGrpSpPr/>
          <p:nvPr/>
        </p:nvGrpSpPr>
        <p:grpSpPr>
          <a:xfrm>
            <a:off x="1930400" y="3048001"/>
            <a:ext cx="3219451" cy="3373437"/>
            <a:chOff x="2133600" y="3276600"/>
            <a:chExt cx="2414588" cy="2992437"/>
          </a:xfrm>
        </p:grpSpPr>
        <p:pic>
          <p:nvPicPr>
            <p:cNvPr id="5140" name="Picture 2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3276600"/>
              <a:ext cx="2414588" cy="296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3" name="Picture 3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5257800"/>
              <a:ext cx="2362200" cy="101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4" descr="User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8128000" y="3733800"/>
            <a:ext cx="3454400" cy="3352800"/>
          </a:xfrm>
          <a:prstGeom prst="rect">
            <a:avLst/>
          </a:prstGeom>
          <a:noFill/>
        </p:spPr>
      </p:pic>
      <p:pic>
        <p:nvPicPr>
          <p:cNvPr id="26" name="KissTheRain 1.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11785600" y="3505200"/>
            <a:ext cx="406400" cy="304800"/>
          </a:xfrm>
          <a:prstGeom prst="rect">
            <a:avLst/>
          </a:prstGeom>
        </p:spPr>
      </p:pic>
    </p:spTree>
  </p:cSld>
  <p:clrMapOvr>
    <a:masterClrMapping/>
  </p:clrMapOvr>
  <p:transition spd="slow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6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3.33333E-6 -0.03148 -0.05243 -0.05556 -0.11407 -0.05556 C -0.17848 -0.05556 -0.22917 -0.03148 -0.22917 2.22222E-6 C -0.22917 0.03125 -0.2816 0.05555 -0.34601 0.05555 C -0.40764 0.05555 -0.45834 0.03125 -0.45834 2.22222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5" descr="voi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24" t="6250" r="22813" b="6250"/>
          <a:stretch>
            <a:fillRect/>
          </a:stretch>
        </p:blipFill>
        <p:spPr bwMode="auto">
          <a:xfrm>
            <a:off x="1930401" y="3962400"/>
            <a:ext cx="2834217" cy="2362200"/>
          </a:xfrm>
          <a:prstGeom prst="rect">
            <a:avLst/>
          </a:prstGeom>
          <a:noFill/>
        </p:spPr>
      </p:pic>
      <p:pic>
        <p:nvPicPr>
          <p:cNvPr id="6" name="KissTheRain 1.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 flipH="1">
            <a:off x="609600" y="6248400"/>
            <a:ext cx="508000" cy="381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0.03889 0.03264 0.07813 0.06574 0.1573 0.0544 C 0.23664 0.04352 0.39861 -0.01805 0.47518 -0.06551 C 0.55174 -0.11273 0.58403 -0.17083 0.61667 -0.22847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00" y="-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7" name="Picture 15" descr="daisie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1"/>
            <a:ext cx="12192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 descr="daisie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1"/>
            <a:ext cx="12192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 descr="daisie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2133601"/>
            <a:ext cx="12192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8" descr="daisie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5976938"/>
            <a:ext cx="12192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 descr="daisie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600201"/>
            <a:ext cx="12192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0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5240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1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213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Picture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Picture 4" descr="Use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1371600"/>
            <a:ext cx="3759200" cy="2667000"/>
          </a:xfrm>
          <a:prstGeom prst="rect">
            <a:avLst/>
          </a:prstGeom>
          <a:noFill/>
        </p:spPr>
      </p:pic>
      <p:pic>
        <p:nvPicPr>
          <p:cNvPr id="11" name="KissTheRain 1.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064000" y="5715000"/>
            <a:ext cx="406400" cy="304800"/>
          </a:xfrm>
          <a:prstGeom prst="rect">
            <a:avLst/>
          </a:prstGeom>
        </p:spPr>
      </p:pic>
      <p:pic>
        <p:nvPicPr>
          <p:cNvPr id="12" name="KissTheRain 1.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3962400" y="6324600"/>
            <a:ext cx="4064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4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0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4 0.11667 C -0.029 0.17454 -0.01198 0.23264 0.01406 0.24676 C 0.04027 0.26112 0.0835 0.20325 0.11024 0.20024 C 0.13646 0.19723 0.1658 0.22223 0.17239 0.22848 C 0.17916 0.23473 0.15 0.2375 0.14948 0.2375 C 0.14913 0.2375 0.1592 0.23264 0.16944 0.22848 " pathEditMode="relative" rAng="0" ptsTypes="aaaaaA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KissTheRain 1.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35200" y="6248400"/>
            <a:ext cx="406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3147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1769</TotalTime>
  <Words>55</Words>
  <Application>Microsoft Office PowerPoint</Application>
  <PresentationFormat>Widescreen</PresentationFormat>
  <Paragraphs>12</Paragraphs>
  <Slides>19</Slides>
  <Notes>2</Notes>
  <HiddenSlides>0</HiddenSlides>
  <MMClips>13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 3</vt:lpstr>
      <vt:lpstr>Slice</vt:lpstr>
      <vt:lpstr>GIÁO ÁN</vt:lpstr>
      <vt:lpstr>VưỜN CỔ TÍCH</vt:lpstr>
      <vt:lpstr>PowerPoint Presentation</vt:lpstr>
      <vt:lpstr>VưỜN CỔ TÍCH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Admin</cp:lastModifiedBy>
  <cp:revision>80</cp:revision>
  <dcterms:created xsi:type="dcterms:W3CDTF">2020-10-13T14:57:02Z</dcterms:created>
  <dcterms:modified xsi:type="dcterms:W3CDTF">2023-04-13T07:28:01Z</dcterms:modified>
</cp:coreProperties>
</file>