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3"/>
  </p:notesMasterIdLst>
  <p:sldIdLst>
    <p:sldId id="261" r:id="rId5"/>
    <p:sldId id="256" r:id="rId6"/>
    <p:sldId id="257" r:id="rId7"/>
    <p:sldId id="267" r:id="rId8"/>
    <p:sldId id="266" r:id="rId9"/>
    <p:sldId id="264" r:id="rId10"/>
    <p:sldId id="265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60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10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83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57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33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12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7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76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24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85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33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1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>
                <a:solidFill>
                  <a:srgbClr val="006600"/>
                </a:solidFill>
              </a:rPr>
              <a:t>Đôi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bạn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nhỏ</a:t>
            </a:r>
            <a:r>
              <a:rPr lang="en-US" sz="3200" b="1" dirty="0">
                <a:solidFill>
                  <a:srgbClr val="006600"/>
                </a:solidFill>
              </a:rPr>
              <a:t> 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</a:t>
            </a:r>
            <a:r>
              <a:rPr lang="en-US" sz="3200" b="1" dirty="0" smtClean="0">
                <a:solidFill>
                  <a:srgbClr val="006600"/>
                </a:solidFill>
              </a:rPr>
              <a:t>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>
                <a:solidFill>
                  <a:srgbClr val="006600"/>
                </a:solidFill>
              </a:rPr>
              <a:t> </a:t>
            </a:r>
            <a:r>
              <a:rPr lang="en-US" sz="3200" b="1" smtClean="0">
                <a:solidFill>
                  <a:srgbClr val="006600"/>
                </a:solidFill>
              </a:rPr>
              <a:t> </a:t>
            </a:r>
            <a:r>
              <a:rPr lang="en-US" sz="3200" b="1" dirty="0">
                <a:solidFill>
                  <a:srgbClr val="006600"/>
                </a:solidFill>
              </a:rPr>
              <a:t>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LHN HOAN CH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vè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Ve_dong_v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6323" y="672549"/>
            <a:ext cx="4180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dạo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kịch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36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àn Gà Con - Ca Nhạc Vui Nhộn (320  kbps) 00_00_00-00_00_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79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95</Words>
  <Application>Microsoft Office PowerPoint</Application>
  <PresentationFormat>On-screen Show (4:3)</PresentationFormat>
  <Paragraphs>10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Office Theme</vt:lpstr>
      <vt:lpstr>1_Office Theme</vt:lpstr>
      <vt:lpstr>2_Office Theme</vt:lpstr>
      <vt:lpstr>3_Office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Phong1T1</cp:lastModifiedBy>
  <cp:revision>49</cp:revision>
  <cp:lastPrinted>2022-08-11T06:34:24Z</cp:lastPrinted>
  <dcterms:created xsi:type="dcterms:W3CDTF">2018-10-09T01:27:08Z</dcterms:created>
  <dcterms:modified xsi:type="dcterms:W3CDTF">2023-04-12T03:03:58Z</dcterms:modified>
</cp:coreProperties>
</file>