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6" r:id="rId4"/>
    <p:sldId id="261" r:id="rId5"/>
    <p:sldId id="260" r:id="rId6"/>
    <p:sldId id="264" r:id="rId7"/>
    <p:sldId id="262" r:id="rId8"/>
    <p:sldId id="263" r:id="rId9"/>
    <p:sldId id="265" r:id="rId10"/>
    <p:sldId id="259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5418-5F36-4C2E-BD96-9910E2D624A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E30-0939-47BA-9583-D0D43CCE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2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5418-5F36-4C2E-BD96-9910E2D624A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E30-0939-47BA-9583-D0D43CCE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2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5418-5F36-4C2E-BD96-9910E2D624A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E30-0939-47BA-9583-D0D43CCE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8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5418-5F36-4C2E-BD96-9910E2D624A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E30-0939-47BA-9583-D0D43CCE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1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5418-5F36-4C2E-BD96-9910E2D624A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E30-0939-47BA-9583-D0D43CCE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5418-5F36-4C2E-BD96-9910E2D624A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E30-0939-47BA-9583-D0D43CCE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3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5418-5F36-4C2E-BD96-9910E2D624A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E30-0939-47BA-9583-D0D43CCE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5418-5F36-4C2E-BD96-9910E2D624A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E30-0939-47BA-9583-D0D43CCE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2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5418-5F36-4C2E-BD96-9910E2D624A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E30-0939-47BA-9583-D0D43CCE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5418-5F36-4C2E-BD96-9910E2D624A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E30-0939-47BA-9583-D0D43CCE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0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5418-5F36-4C2E-BD96-9910E2D624A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E30-0939-47BA-9583-D0D43CCE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5418-5F36-4C2E-BD96-9910E2D624A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8E30-0939-47BA-9583-D0D43CCE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3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6591" y="211016"/>
            <a:ext cx="7005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PHÒNG GIÁO DỤC VÀ ĐÀO TẠO QUẬN LONG BIÊN</a:t>
            </a:r>
          </a:p>
          <a:p>
            <a:pPr algn="ctr"/>
            <a:r>
              <a:rPr lang="en-US" sz="2400" dirty="0" smtClean="0"/>
              <a:t>TRƯỜNG MẦM NON HOA SỮA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7666" y="1910081"/>
            <a:ext cx="8473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16923" y="3193366"/>
            <a:ext cx="5894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hiểu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trung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thu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Lứa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tuổi</a:t>
            </a:r>
            <a:r>
              <a:rPr lang="en-US" sz="2800" b="1" dirty="0" smtClean="0">
                <a:solidFill>
                  <a:srgbClr val="002060"/>
                </a:solidFill>
              </a:rPr>
              <a:t>: 4-5 </a:t>
            </a:r>
            <a:r>
              <a:rPr lang="en-US" sz="2800" b="1" dirty="0" err="1" smtClean="0">
                <a:solidFill>
                  <a:srgbClr val="002060"/>
                </a:solidFill>
              </a:rPr>
              <a:t>tuổi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Giáo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</a:rPr>
              <a:t>Lê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Ánh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Ngọc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2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5921" y="337625"/>
            <a:ext cx="769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Loại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bánh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trung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thu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2224160"/>
            <a:ext cx="3967089" cy="2868345"/>
          </a:xfrm>
          <a:prstGeom prst="rect">
            <a:avLst/>
          </a:prstGeom>
        </p:spPr>
      </p:pic>
      <p:pic>
        <p:nvPicPr>
          <p:cNvPr id="1026" name="Picture 2" descr="Nguồn gốc, ý nghĩa hình dạng của bánh nướng, bánh dẻo Trung T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66" y="2224159"/>
            <a:ext cx="4220308" cy="30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guồn gốc, ý nghĩa hình dạng của bánh nướng, bánh dẻo Trung T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95" y="1577045"/>
            <a:ext cx="4220308" cy="30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0493" y="2771335"/>
            <a:ext cx="8876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</a:rPr>
              <a:t>Bài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hát</a:t>
            </a:r>
            <a:r>
              <a:rPr lang="en-US" sz="5400" b="1" dirty="0" smtClean="0">
                <a:solidFill>
                  <a:srgbClr val="00B0F0"/>
                </a:solidFill>
              </a:rPr>
              <a:t>: </a:t>
            </a:r>
            <a:r>
              <a:rPr lang="en-US" sz="5400" b="1" dirty="0" err="1" smtClean="0">
                <a:solidFill>
                  <a:srgbClr val="00B0F0"/>
                </a:solidFill>
              </a:rPr>
              <a:t>Rước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đèn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tháng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tám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9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8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8793" y="2912012"/>
            <a:ext cx="6414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</a:rPr>
              <a:t>Chiếc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đèn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ông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sao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1348" y="1744394"/>
            <a:ext cx="7427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Bé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thông</a:t>
            </a:r>
            <a:r>
              <a:rPr lang="en-US" sz="6600" b="1" dirty="0" smtClean="0">
                <a:solidFill>
                  <a:srgbClr val="FF0000"/>
                </a:solidFill>
              </a:rPr>
              <a:t> minh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310583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err="1" smtClean="0"/>
              <a:t>Mùa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xuân</a:t>
            </a:r>
            <a:endParaRPr lang="en-US" sz="4000" b="1" dirty="0" smtClean="0"/>
          </a:p>
          <a:p>
            <a:pPr marL="342900" indent="-342900">
              <a:buAutoNum type="arabicPeriod"/>
            </a:pPr>
            <a:r>
              <a:rPr lang="en-US" sz="4000" b="1" dirty="0" err="1" smtClean="0"/>
              <a:t>Mùa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hè</a:t>
            </a:r>
            <a:endParaRPr lang="en-US" sz="4000" b="1" dirty="0" smtClean="0"/>
          </a:p>
          <a:p>
            <a:pPr marL="342900" indent="-342900">
              <a:buAutoNum type="arabicPeriod"/>
            </a:pPr>
            <a:r>
              <a:rPr lang="en-US" sz="4000" b="1" dirty="0" err="1" smtClean="0"/>
              <a:t>Mùa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thu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3195" y="154745"/>
            <a:ext cx="6499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Câu</a:t>
            </a:r>
            <a:r>
              <a:rPr lang="en-US" sz="3200" dirty="0" smtClean="0">
                <a:solidFill>
                  <a:srgbClr val="FF0000"/>
                </a:solidFill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</a:rPr>
              <a:t>Mùa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gì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bé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đón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trăng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rằm,rước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đèn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phá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cỗ,chị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Hằng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vui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0480" y="3502855"/>
            <a:ext cx="3573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3. </a:t>
            </a:r>
            <a:r>
              <a:rPr lang="en-US" sz="5400" b="1" dirty="0" err="1" smtClean="0"/>
              <a:t>Mùa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thu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899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2185" y="3080825"/>
            <a:ext cx="72026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</a:rPr>
              <a:t> 2: </a:t>
            </a:r>
            <a:r>
              <a:rPr lang="en-US" sz="4400" b="1" dirty="0" err="1" smtClean="0">
                <a:solidFill>
                  <a:srgbClr val="FF0000"/>
                </a:solidFill>
              </a:rPr>
              <a:t>Vào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trung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diễn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ra</a:t>
            </a:r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4" y="419393"/>
            <a:ext cx="4392637" cy="2956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047" y="3601329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Hinh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</a:rPr>
              <a:t>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24" y="3832161"/>
            <a:ext cx="3882682" cy="2293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9625" y="6254372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12" y="503799"/>
            <a:ext cx="4008925" cy="27880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26548" y="3601329"/>
            <a:ext cx="247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9803" y="3868615"/>
            <a:ext cx="452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Cả</a:t>
            </a:r>
            <a:r>
              <a:rPr lang="en-US" sz="4000" b="1" dirty="0" smtClean="0">
                <a:solidFill>
                  <a:srgbClr val="FF0000"/>
                </a:solidFill>
              </a:rPr>
              <a:t> 3 </a:t>
            </a:r>
            <a:r>
              <a:rPr lang="en-US" sz="4000" b="1" dirty="0" err="1" smtClean="0">
                <a:solidFill>
                  <a:srgbClr val="FF0000"/>
                </a:solidFill>
              </a:rPr>
              <a:t>đáp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án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7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123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2022-09-06T13:30:19Z</dcterms:created>
  <dcterms:modified xsi:type="dcterms:W3CDTF">2022-09-15T13:18:25Z</dcterms:modified>
</cp:coreProperties>
</file>