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63" r:id="rId3"/>
    <p:sldId id="259" r:id="rId4"/>
    <p:sldId id="260" r:id="rId5"/>
    <p:sldId id="261" r:id="rId6"/>
    <p:sldId id="264" r:id="rId7"/>
    <p:sldId id="265" r:id="rId8"/>
    <p:sldId id="266" r:id="rId9"/>
    <p:sldId id="267" r:id="rId10"/>
    <p:sldId id="268" r:id="rId11"/>
    <p:sldId id="273" r:id="rId12"/>
    <p:sldId id="270" r:id="rId13"/>
    <p:sldId id="274" r:id="rId14"/>
    <p:sldId id="275" r:id="rId15"/>
    <p:sldId id="276" r:id="rId16"/>
    <p:sldId id="277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2C362-49CB-4713-904A-A9CEF573A888}" type="datetimeFigureOut">
              <a:rPr lang="en-US" smtClean="0"/>
              <a:pPr/>
              <a:t>15/9/2022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00CA-48BF-4A07-A996-F5D911B709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2C362-49CB-4713-904A-A9CEF573A888}" type="datetimeFigureOut">
              <a:rPr lang="en-US" smtClean="0"/>
              <a:pPr/>
              <a:t>15/9/2022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00CA-48BF-4A07-A996-F5D911B709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2C362-49CB-4713-904A-A9CEF573A888}" type="datetimeFigureOut">
              <a:rPr lang="en-US" smtClean="0"/>
              <a:pPr/>
              <a:t>15/9/2022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00CA-48BF-4A07-A996-F5D911B709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2C362-49CB-4713-904A-A9CEF573A888}" type="datetimeFigureOut">
              <a:rPr lang="en-US" smtClean="0"/>
              <a:pPr/>
              <a:t>15/9/2022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00CA-48BF-4A07-A996-F5D911B709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2C362-49CB-4713-904A-A9CEF573A888}" type="datetimeFigureOut">
              <a:rPr lang="en-US" smtClean="0"/>
              <a:pPr/>
              <a:t>15/9/2022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00CA-48BF-4A07-A996-F5D911B709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2C362-49CB-4713-904A-A9CEF573A888}" type="datetimeFigureOut">
              <a:rPr lang="en-US" smtClean="0"/>
              <a:pPr/>
              <a:t>15/9/2022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00CA-48BF-4A07-A996-F5D911B709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2C362-49CB-4713-904A-A9CEF573A888}" type="datetimeFigureOut">
              <a:rPr lang="en-US" smtClean="0"/>
              <a:pPr/>
              <a:t>15/9/2022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00CA-48BF-4A07-A996-F5D911B709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2C362-49CB-4713-904A-A9CEF573A888}" type="datetimeFigureOut">
              <a:rPr lang="en-US" smtClean="0"/>
              <a:pPr/>
              <a:t>15/9/2022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00CA-48BF-4A07-A996-F5D911B709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2C362-49CB-4713-904A-A9CEF573A888}" type="datetimeFigureOut">
              <a:rPr lang="en-US" smtClean="0"/>
              <a:pPr/>
              <a:t>15/9/2022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00CA-48BF-4A07-A996-F5D911B709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2C362-49CB-4713-904A-A9CEF573A888}" type="datetimeFigureOut">
              <a:rPr lang="en-US" smtClean="0"/>
              <a:pPr/>
              <a:t>15/9/2022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00CA-48BF-4A07-A996-F5D911B709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2C362-49CB-4713-904A-A9CEF573A888}" type="datetimeFigureOut">
              <a:rPr lang="en-US" smtClean="0"/>
              <a:pPr/>
              <a:t>15/9/2022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00CA-48BF-4A07-A996-F5D911B709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B2C362-49CB-4713-904A-A9CEF573A888}" type="datetimeFigureOut">
              <a:rPr lang="en-US" smtClean="0"/>
              <a:pPr/>
              <a:t>15/9/2022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000CA-48BF-4A07-A996-F5D911B7098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5" y="0"/>
            <a:ext cx="9198428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57400" y="304800"/>
            <a:ext cx="624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SỮA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215" y="910525"/>
            <a:ext cx="650087" cy="6536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05000" y="2057400"/>
            <a:ext cx="5867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  <a:endParaRPr lang="en-US" sz="2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9800" y="2971800"/>
            <a:ext cx="571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Tài:Tìm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Huyết</a:t>
            </a:r>
            <a:endParaRPr lang="en-US" sz="24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43200" y="3581400"/>
            <a:ext cx="472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:(4-5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iên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endParaRPr lang="en-US" sz="24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63504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ot-xh-1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304800"/>
            <a:ext cx="8229599" cy="5821363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ot-xuat-huyet-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28600"/>
            <a:ext cx="8198908" cy="5897563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ngan-chan-dich-3-143280547364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304800"/>
            <a:ext cx="8229600" cy="61722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Xuat_huyet_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304800"/>
            <a:ext cx="8229600" cy="617220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xuat_huyet_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304800"/>
            <a:ext cx="8153400" cy="617220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ngan-chan-dich-1-143280543940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304800"/>
            <a:ext cx="8305800" cy="624840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giam sat_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304800"/>
            <a:ext cx="8229600" cy="6095999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075" name="Content Placeholder 3" descr="33002.T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96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685800" y="2514600"/>
            <a:ext cx="7848600" cy="23622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Bệnh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sốt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xuất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huyết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và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cách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phòng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chống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sp>
        <p:nvSpPr>
          <p:cNvPr id="2055" name="WordArt 7"/>
          <p:cNvSpPr>
            <a:spLocks noChangeArrowheads="1" noChangeShapeType="1" noTextEdit="1"/>
          </p:cNvSpPr>
          <p:nvPr/>
        </p:nvSpPr>
        <p:spPr bwMode="auto">
          <a:xfrm>
            <a:off x="685800" y="533400"/>
            <a:ext cx="19050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Đề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tài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/>
      <p:bldP spid="205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82000" cy="914400"/>
          </a:xfrm>
        </p:spPr>
        <p:txBody>
          <a:bodyPr>
            <a:normAutofit/>
          </a:bodyPr>
          <a:lstStyle/>
          <a:p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: Con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muỗi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vằn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inh anh giat minh ve benh sot xuat huyet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5244" y="1066800"/>
            <a:ext cx="8407756" cy="556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hong-chong-benh-sot-xuat-huyet-768x68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304800"/>
            <a:ext cx="8382000" cy="60198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Documents and Settings\Administrator\Desktop\photo1505449705228-1505449705412-0-9-348-570-crop-150544975310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304799"/>
            <a:ext cx="8305800" cy="63246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 descr="C:\Documents and Settings\Administrator\Desktop\trieu chung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228600"/>
            <a:ext cx="8326164" cy="632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hinh-anh-bieu-hien-cua-sot-xuat-huye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28600"/>
            <a:ext cx="8229600" cy="62484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ot-xuat-huye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304800"/>
            <a:ext cx="8229599" cy="62484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ot-xh-2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381000"/>
            <a:ext cx="8229599" cy="574516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57</Words>
  <Application>Microsoft Office PowerPoint</Application>
  <PresentationFormat>On-screen Show (4:3)</PresentationFormat>
  <Paragraphs>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Hình ảnh: Con muỗi vằn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vutrungnhan@gmail.com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qwe</dc:creator>
  <cp:lastModifiedBy>Admin</cp:lastModifiedBy>
  <cp:revision>34</cp:revision>
  <dcterms:created xsi:type="dcterms:W3CDTF">2018-05-05T15:16:51Z</dcterms:created>
  <dcterms:modified xsi:type="dcterms:W3CDTF">2022-09-15T12:53:44Z</dcterms:modified>
</cp:coreProperties>
</file>