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77" r:id="rId2"/>
    <p:sldId id="279" r:id="rId3"/>
    <p:sldId id="259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5" r:id="rId14"/>
    <p:sldId id="273" r:id="rId15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709" autoAdjust="0"/>
  </p:normalViewPr>
  <p:slideViewPr>
    <p:cSldViewPr>
      <p:cViewPr varScale="1">
        <p:scale>
          <a:sx n="69" d="100"/>
          <a:sy n="69" d="100"/>
        </p:scale>
        <p:origin x="738" y="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6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235A92-02D4-4105-AC9A-4ADE3DB8B803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2D66D6-1EF7-4881-9945-7E0870DDEC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3620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9E9D97-859A-4C08-90DC-AE8101F82464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19CAB4-1B35-4AD5-9C34-318F47F3A6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682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9CAB4-1B35-4AD5-9C34-318F47F3A6E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396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28AFE-AF2A-4F94-9802-A1B2A700C8B0}" type="datetimeFigureOut">
              <a:rPr lang="vi-VN" smtClean="0"/>
              <a:pPr/>
              <a:t>02/12/2022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63D56-95A0-4244-80F1-81599F8EBB9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28AFE-AF2A-4F94-9802-A1B2A700C8B0}" type="datetimeFigureOut">
              <a:rPr lang="vi-VN" smtClean="0"/>
              <a:pPr/>
              <a:t>02/12/2022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63D56-95A0-4244-80F1-81599F8EBB9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28AFE-AF2A-4F94-9802-A1B2A700C8B0}" type="datetimeFigureOut">
              <a:rPr lang="vi-VN" smtClean="0"/>
              <a:pPr/>
              <a:t>02/12/2022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63D56-95A0-4244-80F1-81599F8EBB9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28AFE-AF2A-4F94-9802-A1B2A700C8B0}" type="datetimeFigureOut">
              <a:rPr lang="vi-VN" smtClean="0"/>
              <a:pPr/>
              <a:t>02/12/2022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63D56-95A0-4244-80F1-81599F8EBB9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28AFE-AF2A-4F94-9802-A1B2A700C8B0}" type="datetimeFigureOut">
              <a:rPr lang="vi-VN" smtClean="0"/>
              <a:pPr/>
              <a:t>02/12/2022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63D56-95A0-4244-80F1-81599F8EBB9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28AFE-AF2A-4F94-9802-A1B2A700C8B0}" type="datetimeFigureOut">
              <a:rPr lang="vi-VN" smtClean="0"/>
              <a:pPr/>
              <a:t>02/12/2022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63D56-95A0-4244-80F1-81599F8EBB9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28AFE-AF2A-4F94-9802-A1B2A700C8B0}" type="datetimeFigureOut">
              <a:rPr lang="vi-VN" smtClean="0"/>
              <a:pPr/>
              <a:t>02/12/2022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63D56-95A0-4244-80F1-81599F8EBB9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28AFE-AF2A-4F94-9802-A1B2A700C8B0}" type="datetimeFigureOut">
              <a:rPr lang="vi-VN" smtClean="0"/>
              <a:pPr/>
              <a:t>02/12/2022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63D56-95A0-4244-80F1-81599F8EBB9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28AFE-AF2A-4F94-9802-A1B2A700C8B0}" type="datetimeFigureOut">
              <a:rPr lang="vi-VN" smtClean="0"/>
              <a:pPr/>
              <a:t>02/12/2022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63D56-95A0-4244-80F1-81599F8EBB9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28AFE-AF2A-4F94-9802-A1B2A700C8B0}" type="datetimeFigureOut">
              <a:rPr lang="vi-VN" smtClean="0"/>
              <a:pPr/>
              <a:t>02/12/2022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63D56-95A0-4244-80F1-81599F8EBB9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28AFE-AF2A-4F94-9802-A1B2A700C8B0}" type="datetimeFigureOut">
              <a:rPr lang="vi-VN" smtClean="0"/>
              <a:pPr/>
              <a:t>02/12/2022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63D56-95A0-4244-80F1-81599F8EBB9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F28AFE-AF2A-4F94-9802-A1B2A700C8B0}" type="datetimeFigureOut">
              <a:rPr lang="vi-VN" smtClean="0"/>
              <a:pPr/>
              <a:t>02/12/2022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63D56-95A0-4244-80F1-81599F8EBB9D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audio" Target="../media/audio2.wav"/><Relationship Id="rId7" Type="http://schemas.openxmlformats.org/officeDocument/2006/relationships/image" Target="../media/image3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Relationship Id="rId9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slide" Target="slide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62967" y="3108885"/>
            <a:ext cx="7715304" cy="584775"/>
          </a:xfrm>
          <a:prstGeom prst="rect">
            <a:avLst/>
          </a:prstGeom>
        </p:spPr>
        <p:txBody>
          <a:bodyPr wrap="square">
            <a:prstTxWarp prst="textWave2">
              <a:avLst/>
            </a:prstTxWarp>
            <a:spAutoFit/>
          </a:bodyPr>
          <a:lstStyle/>
          <a:p>
            <a:r>
              <a:rPr lang="vi-VN" sz="3200" b="1" dirty="0">
                <a:solidFill>
                  <a:srgbClr val="00B05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anose="02020603050405020304" pitchFamily="18" charset="0"/>
              </a:rPr>
              <a:t>ĐỀ TÀI: BÉ TÌM HIỂU CON CÁ VÀNG</a:t>
            </a:r>
          </a:p>
        </p:txBody>
      </p:sp>
      <p:pic>
        <p:nvPicPr>
          <p:cNvPr id="11" name="Picture 6" descr="roses_swaying_back_an_a_hb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96264" y="4724400"/>
            <a:ext cx="2254250" cy="2133600"/>
          </a:xfrm>
          <a:prstGeom prst="rect">
            <a:avLst/>
          </a:prstGeom>
          <a:noFill/>
        </p:spPr>
      </p:pic>
      <p:pic>
        <p:nvPicPr>
          <p:cNvPr id="17412" name="Picture 4" descr="http://www.nufsoft.com/images/butterfly4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9929269">
            <a:off x="1742096" y="3560583"/>
            <a:ext cx="3024437" cy="1899187"/>
          </a:xfrm>
          <a:prstGeom prst="rect">
            <a:avLst/>
          </a:prstGeom>
          <a:noFill/>
        </p:spPr>
      </p:pic>
      <p:sp>
        <p:nvSpPr>
          <p:cNvPr id="12" name="TextBox 11">
            <a:extLst/>
          </p:cNvPr>
          <p:cNvSpPr txBox="1"/>
          <p:nvPr/>
        </p:nvSpPr>
        <p:spPr>
          <a:xfrm>
            <a:off x="255327" y="2325089"/>
            <a:ext cx="11564938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</a:rPr>
              <a:t>HOẠT ĐỘNG </a:t>
            </a:r>
            <a:r>
              <a:rPr kumimoji="0" lang="en-US" sz="3200" b="1" i="0" u="none" strike="noStrike" kern="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</a:rPr>
              <a:t>KPKH</a:t>
            </a:r>
            <a:endParaRPr kumimoji="0" lang="en-US" sz="3200" b="1" i="0" u="none" strike="noStrike" kern="0" cap="none" spc="0" normalizeH="0" baseline="0" noProof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488670" y="4266249"/>
            <a:ext cx="11723688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GIÁO VIÊN: </a:t>
            </a:r>
            <a:r>
              <a:rPr lang="en-US" altLang="en-US" sz="2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NGUYỄN THỊ </a:t>
            </a:r>
            <a:r>
              <a:rPr lang="en-US" altLang="en-US" sz="2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KIM DUNG</a:t>
            </a:r>
            <a:endParaRPr lang="en-US" altLang="en-US" sz="2000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LỨA TUỔI: </a:t>
            </a:r>
            <a:r>
              <a:rPr lang="en-US" altLang="en-US" sz="2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3 – 4 TUỔI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THỜI GIAN:</a:t>
            </a:r>
            <a:r>
              <a:rPr lang="en-US" altLang="en-US" sz="2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20 - 25 PHÚT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95275" y="325438"/>
            <a:ext cx="117538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</a:t>
            </a:r>
            <a:r>
              <a:rPr lang="en-US" altLang="en-US" sz="2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QUẬN LONG BIÊN</a:t>
            </a:r>
            <a:endParaRPr lang="en-US" altLang="en-US" sz="2000" b="1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en-US" altLang="en-US" sz="2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SỮA</a:t>
            </a:r>
            <a:endParaRPr lang="en-US" altLang="en-US" sz="2000" b="1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6978854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9720" y="1000108"/>
            <a:ext cx="4929222" cy="1714512"/>
          </a:xfrm>
        </p:spPr>
        <p:txBody>
          <a:bodyPr>
            <a:normAutofit fontScale="90000"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dười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6146" name="Picture 2" descr="http://img.v3.news.zdn.vn/w660/Uploaded/bpcgdbb2/2014_12_05/Sam_canh_Zing_1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1" y="2857496"/>
            <a:ext cx="4500562" cy="4000504"/>
          </a:xfrm>
          <a:prstGeom prst="rect">
            <a:avLst/>
          </a:prstGeom>
          <a:noFill/>
        </p:spPr>
      </p:pic>
      <p:pic>
        <p:nvPicPr>
          <p:cNvPr id="6148" name="Picture 4" descr="http://phunutoday.vn/dataimages/201210/original/images778058_tre_em_nhat_rac_ho_guom_phunutoday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24530" y="2857496"/>
            <a:ext cx="4643470" cy="4000504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image.bocau.net/2012-10/23/276858-ptddld/day_ca_heo_su_dung_vu_khi_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4"/>
            <a:ext cx="4381500" cy="2857495"/>
          </a:xfrm>
          <a:prstGeom prst="rect">
            <a:avLst/>
          </a:prstGeom>
          <a:noFill/>
        </p:spPr>
      </p:pic>
      <p:pic>
        <p:nvPicPr>
          <p:cNvPr id="28676" name="Picture 4" descr="http://eva-img.24hstatic.com/upload/1-2015/images/2015-02-11/1423623453-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05500" y="0"/>
            <a:ext cx="4762500" cy="2857496"/>
          </a:xfrm>
          <a:prstGeom prst="rect">
            <a:avLst/>
          </a:prstGeom>
          <a:noFill/>
        </p:spPr>
      </p:pic>
      <p:pic>
        <p:nvPicPr>
          <p:cNvPr id="28678" name="Picture 6" descr="http://bientoancanh.vn/userfiles/seafish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0" y="3786190"/>
            <a:ext cx="4357686" cy="3071810"/>
          </a:xfrm>
          <a:prstGeom prst="rect">
            <a:avLst/>
          </a:prstGeom>
          <a:noFill/>
        </p:spPr>
      </p:pic>
      <p:pic>
        <p:nvPicPr>
          <p:cNvPr id="28680" name="Picture 8" descr="http://m.f29.img.vnecdn.net/2014/01/09/ca-map-6653-1389232697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81686" y="3786190"/>
            <a:ext cx="4786314" cy="307181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952728" y="2857499"/>
            <a:ext cx="664373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dirty="0" err="1"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4400" dirty="0"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400" dirty="0"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400" dirty="0"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4400" dirty="0"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4400" dirty="0"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400" dirty="0"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custDataLst>
      <p:tags r:id="rId1"/>
    </p:custDataLst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867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2867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2867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2868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38612" y="142856"/>
            <a:ext cx="6215106" cy="1071569"/>
          </a:xfrm>
        </p:spPr>
        <p:txBody>
          <a:bodyPr>
            <a:norm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Mời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095736" y="1214422"/>
            <a:ext cx="6357982" cy="5357850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800" dirty="0" err="1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dirty="0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dirty="0" err="1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800" dirty="0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bơi</a:t>
            </a:r>
            <a:endParaRPr lang="en-US" sz="2800" dirty="0">
              <a:solidFill>
                <a:srgbClr val="00B05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Wingdings" pitchFamily="2" charset="2"/>
              <a:buChar char="v"/>
            </a:pP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cô.Cá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bơi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bơi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chậm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ngoi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ngụp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>
              <a:buFont typeface="Wingdings" pitchFamily="2" charset="2"/>
              <a:buChar char="v"/>
            </a:pP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nhảy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lò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cò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en-US" sz="2800" dirty="0">
                <a:solidFill>
                  <a:srgbClr val="00206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800" dirty="0" err="1">
                <a:solidFill>
                  <a:srgbClr val="00B05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dirty="0">
                <a:solidFill>
                  <a:srgbClr val="00B05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>
                <a:solidFill>
                  <a:srgbClr val="00B05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2: Ai </a:t>
            </a:r>
            <a:r>
              <a:rPr lang="en-US" sz="2800" dirty="0" err="1">
                <a:solidFill>
                  <a:srgbClr val="00B05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2800" dirty="0">
                <a:solidFill>
                  <a:srgbClr val="00B05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solidFill>
                  <a:srgbClr val="00206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>
              <a:buFont typeface="Wingdings" pitchFamily="2" charset="2"/>
              <a:buChar char="v"/>
            </a:pP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nhau.Trẻ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>
              <a:buFont typeface="Wingdings" pitchFamily="2" charset="2"/>
              <a:buChar char="v"/>
            </a:pP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thắng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http://media.tinmoitruong.vn/public/media/media/picture/11/10(29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60210" y="3823193"/>
            <a:ext cx="2935989" cy="2594571"/>
          </a:xfrm>
          <a:prstGeom prst="rect">
            <a:avLst/>
          </a:prstGeom>
          <a:noFill/>
        </p:spPr>
      </p:pic>
      <p:pic>
        <p:nvPicPr>
          <p:cNvPr id="9" name="Picture 6" descr="http://media.tinmoi.vn/2012/05/01/21_8_1335876074_57_010512_the-gioi_ca-heo-dan-viet-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83632" y="516640"/>
            <a:ext cx="2905344" cy="2759472"/>
          </a:xfrm>
          <a:prstGeom prst="rect">
            <a:avLst/>
          </a:prstGeom>
          <a:noFill/>
        </p:spPr>
      </p:pic>
      <p:pic>
        <p:nvPicPr>
          <p:cNvPr id="10" name="Picture 2" descr="http://www.vietaz.com.vn/Upload/503/VN/Products/503_4740_L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59185" y="515912"/>
            <a:ext cx="2870119" cy="2730143"/>
          </a:xfrm>
          <a:prstGeom prst="rect">
            <a:avLst/>
          </a:prstGeom>
          <a:noFill/>
        </p:spPr>
      </p:pic>
      <p:pic>
        <p:nvPicPr>
          <p:cNvPr id="16" name="Picture 10" descr="http://thvl.vn/data/upload_file/Image/HaiDang/vet2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383279" y="3787919"/>
            <a:ext cx="2692050" cy="2629845"/>
          </a:xfrm>
          <a:prstGeom prst="rect">
            <a:avLst/>
          </a:prstGeom>
          <a:noFill/>
        </p:spPr>
      </p:pic>
      <p:pic>
        <p:nvPicPr>
          <p:cNvPr id="21" name="Picture 6" descr="http://bientoancanh.vn/userfiles/seafish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518242" y="3840730"/>
            <a:ext cx="2965665" cy="256490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ot lam + nhac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ot lam + nhac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ot lam + nhac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38" y="-11507"/>
            <a:ext cx="12192000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91544" y="2996952"/>
            <a:ext cx="8229600" cy="2643206"/>
          </a:xfrm>
        </p:spPr>
        <p:txBody>
          <a:bodyPr>
            <a:prstTxWarp prst="textDeflateBottom">
              <a:avLst/>
            </a:prstTxWarp>
            <a:normAutofit/>
          </a:bodyPr>
          <a:lstStyle/>
          <a:p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endParaRPr lang="en-US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57972" y="1628800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3.Kết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/>
              <a:t> 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2351584" y="476672"/>
            <a:ext cx="8001000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/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MỤC ĐÍCH – YÊU CẦU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415480" y="1628800"/>
            <a:ext cx="9649072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AutoNum type="arabicPeriod"/>
            </a:pPr>
            <a:r>
              <a:rPr lang="vi-VN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Kiến </a:t>
            </a:r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thức</a:t>
            </a:r>
            <a:r>
              <a:rPr lang="vi-VN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.:</a:t>
            </a: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- 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Trẻ gọi đúng tên con cá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vàng</a:t>
            </a:r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nêu được một số đặc điểm của con cá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vàng</a:t>
            </a:r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  <a:endParaRPr lang="vi-VN" sz="24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- Biết được môi trường sống, ích lợi của chúng. </a:t>
            </a:r>
          </a:p>
          <a:p>
            <a:pPr marL="0" indent="0">
              <a:buNone/>
            </a:pPr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2. Kỹ năng:</a:t>
            </a:r>
            <a:endParaRPr lang="vi-VN" sz="24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- Trẻ quan sát và trả lời câu hỏi của cô chính xác. Phát triển ngôn ngữ cho trẻ.</a:t>
            </a:r>
          </a:p>
          <a:p>
            <a:pPr marL="0" indent="0">
              <a:buNone/>
            </a:pP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- Trẻ phối hợp với bạn ghép được hình con cá</a:t>
            </a:r>
          </a:p>
          <a:p>
            <a:pPr marL="0" indent="0">
              <a:buNone/>
            </a:pPr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3. Thái độ:</a:t>
            </a:r>
            <a:endParaRPr lang="vi-VN" sz="24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- Trẻ hứng thú học</a:t>
            </a:r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yêu </a:t>
            </a:r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quý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con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cá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vàng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  <a:endParaRPr lang="vi-VN" sz="24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6418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92" y="-6984"/>
            <a:ext cx="12182508" cy="6858000"/>
          </a:xfr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514350" indent="-514350" algn="ctr">
              <a:buNone/>
            </a:pPr>
            <a:endParaRPr lang="en-US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ctr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ỔN ĐỊNH TỔ CHỨC</a:t>
            </a:r>
            <a:r>
              <a:rPr lang="vi-V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ctr">
              <a:buNone/>
            </a:pP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Cô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và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trẻ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cùng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hát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bài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hát</a:t>
            </a:r>
            <a:r>
              <a:rPr lang="vi-V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: Cá vàng bơi</a:t>
            </a:r>
            <a:endParaRPr lang="vi-VN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vi-VN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7" descr="h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53454" y="3500438"/>
            <a:ext cx="1785950" cy="2295532"/>
          </a:xfrm>
          <a:prstGeom prst="rect">
            <a:avLst/>
          </a:prstGeom>
          <a:noFill/>
        </p:spPr>
      </p:pic>
      <p:pic>
        <p:nvPicPr>
          <p:cNvPr id="6" name="Picture 7" descr="h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38876" y="3429000"/>
            <a:ext cx="1938342" cy="2366970"/>
          </a:xfrm>
          <a:prstGeom prst="rect">
            <a:avLst/>
          </a:prstGeom>
          <a:noFill/>
        </p:spPr>
      </p:pic>
      <p:pic>
        <p:nvPicPr>
          <p:cNvPr id="9" name="Picture 9" descr="xsgs_11040_416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834563">
            <a:off x="9653060" y="984622"/>
            <a:ext cx="1104900" cy="2209800"/>
          </a:xfrm>
          <a:prstGeom prst="rect">
            <a:avLst/>
          </a:prstGeom>
          <a:noFill/>
        </p:spPr>
      </p:pic>
      <p:pic>
        <p:nvPicPr>
          <p:cNvPr id="10" name="Picture 9" descr="xsgs_11040_416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0879312">
            <a:off x="1741843" y="876573"/>
            <a:ext cx="1104900" cy="22098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5472" y="4"/>
            <a:ext cx="8072494" cy="571479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ươ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496" y="1340768"/>
            <a:ext cx="8506445" cy="444530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4166" y="714359"/>
            <a:ext cx="6215106" cy="5411807"/>
          </a:xfrm>
        </p:spPr>
        <p:txBody>
          <a:bodyPr/>
          <a:lstStyle/>
          <a:p>
            <a:pPr algn="ctr">
              <a:buNone/>
            </a:pP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</a:p>
          <a:p>
            <a:pPr algn="ctr">
              <a:buNone/>
            </a:pP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524000" y="3"/>
            <a:ext cx="9144000" cy="676253"/>
            <a:chOff x="685800" y="0"/>
            <a:chExt cx="8267700" cy="390525"/>
          </a:xfrm>
        </p:grpSpPr>
        <p:pic>
          <p:nvPicPr>
            <p:cNvPr id="5" name="Picture 8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123950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9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404938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1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968500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2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251075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3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532063" y="0"/>
              <a:ext cx="27781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15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097213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6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378200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7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660775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9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225925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20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72000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21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52988" y="0"/>
              <a:ext cx="27781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23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418138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24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699125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25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981700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27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546850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28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827838" y="0"/>
              <a:ext cx="27781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29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108825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31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673975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32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956550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33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237538" y="0"/>
              <a:ext cx="27781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101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648700" y="0"/>
              <a:ext cx="3048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102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817813" y="0"/>
              <a:ext cx="3048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103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968750" y="0"/>
              <a:ext cx="304800" cy="388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" name="Picture 104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097463" y="0"/>
              <a:ext cx="3048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Picture 105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176963" y="0"/>
              <a:ext cx="304800" cy="388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106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424738" y="0"/>
              <a:ext cx="3048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" name="Picture 107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665288" y="0"/>
              <a:ext cx="3048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" name="Picture 108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85800" y="0"/>
              <a:ext cx="3048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3" name="Group 32"/>
          <p:cNvGrpSpPr/>
          <p:nvPr/>
        </p:nvGrpSpPr>
        <p:grpSpPr>
          <a:xfrm>
            <a:off x="1809720" y="6215082"/>
            <a:ext cx="8858280" cy="642918"/>
            <a:chOff x="685800" y="0"/>
            <a:chExt cx="8267700" cy="390525"/>
          </a:xfrm>
        </p:grpSpPr>
        <p:pic>
          <p:nvPicPr>
            <p:cNvPr id="34" name="Picture 8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123950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" name="Picture 9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404938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11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968500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Picture 12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251075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" name="Picture 13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532063" y="0"/>
              <a:ext cx="27781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" name="Picture 15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097213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" name="Picture 16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378200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" name="Picture 17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660775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" name="Picture 19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225925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" name="Picture 20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72000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" name="Picture 21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52988" y="0"/>
              <a:ext cx="27781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" name="Picture 23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418138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" name="Picture 24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699125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" name="Picture 25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981700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" name="Picture 27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546850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" name="Picture 28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827838" y="0"/>
              <a:ext cx="27781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0" name="Picture 29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108825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" name="Picture 31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673975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" name="Picture 32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956550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3" name="Picture 33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237538" y="0"/>
              <a:ext cx="27781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4" name="Picture 101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648700" y="0"/>
              <a:ext cx="3048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" name="Picture 102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817813" y="0"/>
              <a:ext cx="3048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" name="Picture 103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968750" y="0"/>
              <a:ext cx="304800" cy="388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7" name="Picture 104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097463" y="0"/>
              <a:ext cx="3048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" name="Picture 105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176963" y="0"/>
              <a:ext cx="304800" cy="388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9" name="Picture 106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424738" y="0"/>
              <a:ext cx="3048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" name="Picture 107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665288" y="0"/>
              <a:ext cx="3048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" name="Picture 108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85800" y="0"/>
              <a:ext cx="3048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2" name="Group 61"/>
          <p:cNvGrpSpPr/>
          <p:nvPr/>
        </p:nvGrpSpPr>
        <p:grpSpPr>
          <a:xfrm rot="5400000">
            <a:off x="-1709742" y="3233738"/>
            <a:ext cx="6858003" cy="390525"/>
            <a:chOff x="685800" y="0"/>
            <a:chExt cx="8267700" cy="390525"/>
          </a:xfrm>
        </p:grpSpPr>
        <p:pic>
          <p:nvPicPr>
            <p:cNvPr id="63" name="Picture 8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123950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4" name="Picture 9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404938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5" name="Picture 11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968500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6" name="Picture 12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251075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" name="Picture 13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532063" y="0"/>
              <a:ext cx="27781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8" name="Picture 15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097213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9" name="Picture 16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378200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0" name="Picture 17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660775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" name="Picture 19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225925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2" name="Picture 20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72000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3" name="Picture 21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52988" y="0"/>
              <a:ext cx="27781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4" name="Picture 23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418138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5" name="Picture 24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699125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6" name="Picture 25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981700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7" name="Picture 27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546850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8" name="Picture 28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827838" y="0"/>
              <a:ext cx="27781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9" name="Picture 29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108825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0" name="Picture 31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673975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1" name="Picture 32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956550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" name="Picture 33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237538" y="0"/>
              <a:ext cx="27781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3" name="Picture 101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648700" y="0"/>
              <a:ext cx="3048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4" name="Picture 102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817813" y="0"/>
              <a:ext cx="3048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5" name="Picture 103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968750" y="0"/>
              <a:ext cx="304800" cy="388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6" name="Picture 104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097463" y="0"/>
              <a:ext cx="3048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7" name="Picture 105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176963" y="0"/>
              <a:ext cx="304800" cy="388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8" name="Picture 106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424738" y="0"/>
              <a:ext cx="3048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9" name="Picture 107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665288" y="0"/>
              <a:ext cx="3048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0" name="Picture 108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85800" y="0"/>
              <a:ext cx="3048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1" name="Group 90"/>
          <p:cNvGrpSpPr/>
          <p:nvPr/>
        </p:nvGrpSpPr>
        <p:grpSpPr>
          <a:xfrm rot="5400000">
            <a:off x="7096132" y="3071834"/>
            <a:ext cx="6500858" cy="357190"/>
            <a:chOff x="685800" y="0"/>
            <a:chExt cx="8267700" cy="390525"/>
          </a:xfrm>
        </p:grpSpPr>
        <p:pic>
          <p:nvPicPr>
            <p:cNvPr id="92" name="Picture 8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123950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3" name="Picture 9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404938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4" name="Picture 11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968500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5" name="Picture 12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251075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6" name="Picture 13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532063" y="0"/>
              <a:ext cx="27781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7" name="Picture 15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097213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8" name="Picture 16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378200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9" name="Picture 17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660775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0" name="Picture 19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225925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1" name="Picture 20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72000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" name="Picture 21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52988" y="0"/>
              <a:ext cx="27781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" name="Picture 23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418138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" name="Picture 24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699125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5" name="Picture 25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981700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6" name="Picture 27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546850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7" name="Picture 28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827838" y="0"/>
              <a:ext cx="27781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8" name="Picture 29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108825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9" name="Picture 31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673975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0" name="Picture 32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956550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1" name="Picture 33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237538" y="0"/>
              <a:ext cx="27781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" name="Picture 101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648700" y="0"/>
              <a:ext cx="3048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3" name="Picture 102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817813" y="0"/>
              <a:ext cx="3048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4" name="Picture 103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968750" y="0"/>
              <a:ext cx="304800" cy="388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5" name="Picture 104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097463" y="0"/>
              <a:ext cx="3048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6" name="Picture 105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176963" y="0"/>
              <a:ext cx="304800" cy="388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7" name="Picture 106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424738" y="0"/>
              <a:ext cx="3048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8" name="Picture 107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665288" y="0"/>
              <a:ext cx="3048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9" name="Picture 108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85800" y="0"/>
              <a:ext cx="3048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custDataLst>
      <p:tags r:id="rId1"/>
    </p:custData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goldfish"/>
          <p:cNvPicPr>
            <a:picLocks noGrp="1" noChangeAspect="1" noChangeArrowheads="1"/>
          </p:cNvPicPr>
          <p:nvPr>
            <p:ph idx="4294967295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1416497" y="924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7"/>
          <p:cNvSpPr>
            <a:spLocks noChangeShapeType="1"/>
          </p:cNvSpPr>
          <p:nvPr/>
        </p:nvSpPr>
        <p:spPr bwMode="auto">
          <a:xfrm flipH="1">
            <a:off x="9596462" y="1500174"/>
            <a:ext cx="357190" cy="1000132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 flipH="1">
            <a:off x="9667900" y="785797"/>
            <a:ext cx="7858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382016" y="5643581"/>
            <a:ext cx="12144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 flipH="1">
            <a:off x="3167042" y="857235"/>
            <a:ext cx="9286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Đuôi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Line 21"/>
          <p:cNvSpPr>
            <a:spLocks noChangeShapeType="1"/>
          </p:cNvSpPr>
          <p:nvPr/>
        </p:nvSpPr>
        <p:spPr bwMode="auto">
          <a:xfrm flipH="1" flipV="1">
            <a:off x="10025090" y="3714752"/>
            <a:ext cx="357190" cy="1000132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" name="Line 23"/>
          <p:cNvSpPr>
            <a:spLocks noChangeShapeType="1"/>
          </p:cNvSpPr>
          <p:nvPr/>
        </p:nvSpPr>
        <p:spPr bwMode="auto">
          <a:xfrm flipH="1" flipV="1">
            <a:off x="9239272" y="3857628"/>
            <a:ext cx="285752" cy="928694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" name="Line 8"/>
          <p:cNvSpPr>
            <a:spLocks noChangeShapeType="1"/>
          </p:cNvSpPr>
          <p:nvPr/>
        </p:nvSpPr>
        <p:spPr bwMode="auto">
          <a:xfrm flipH="1" flipV="1">
            <a:off x="8096264" y="4500570"/>
            <a:ext cx="500066" cy="107157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>
            <a:off x="5167306" y="642918"/>
            <a:ext cx="500066" cy="928694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" name="Line 23"/>
          <p:cNvSpPr>
            <a:spLocks noChangeShapeType="1"/>
          </p:cNvSpPr>
          <p:nvPr/>
        </p:nvSpPr>
        <p:spPr bwMode="auto">
          <a:xfrm flipH="1">
            <a:off x="7881950" y="1928802"/>
            <a:ext cx="642942" cy="71438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" name="Line 9"/>
          <p:cNvSpPr>
            <a:spLocks noChangeShapeType="1"/>
          </p:cNvSpPr>
          <p:nvPr/>
        </p:nvSpPr>
        <p:spPr bwMode="auto">
          <a:xfrm>
            <a:off x="3667108" y="1428736"/>
            <a:ext cx="142876" cy="1000132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9953653" y="4714884"/>
            <a:ext cx="606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endParaRPr lang="en-US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20336" y="4786322"/>
            <a:ext cx="833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endParaRPr lang="en-US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16" y="1107265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Vẩy</a:t>
            </a:r>
            <a:endParaRPr lang="en-US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55840" y="40466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Vây</a:t>
            </a:r>
            <a:endParaRPr lang="en-US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11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" grpId="0"/>
      <p:bldP spid="3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fish-food.co.uk/acatalog/hikari_Oranda_Gold_Fish_Foo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96198" y="4000504"/>
            <a:ext cx="3071802" cy="2857496"/>
          </a:xfrm>
          <a:prstGeom prst="rect">
            <a:avLst/>
          </a:prstGeom>
          <a:noFill/>
        </p:spPr>
      </p:pic>
      <p:pic>
        <p:nvPicPr>
          <p:cNvPr id="1028" name="Picture 4" descr="http://akvarium.xf.cz/foto/hydrotrich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0" y="4000504"/>
            <a:ext cx="2928926" cy="2857496"/>
          </a:xfrm>
          <a:prstGeom prst="rect">
            <a:avLst/>
          </a:prstGeom>
          <a:noFill/>
        </p:spPr>
      </p:pic>
      <p:pic>
        <p:nvPicPr>
          <p:cNvPr id="1032" name="Picture 8" descr=" photo IMG_375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52926" y="4000504"/>
            <a:ext cx="3143272" cy="2857496"/>
          </a:xfrm>
          <a:prstGeom prst="rect">
            <a:avLst/>
          </a:prstGeom>
          <a:noFill/>
        </p:spPr>
      </p:pic>
      <p:pic>
        <p:nvPicPr>
          <p:cNvPr id="1034" name="Picture 10" descr="http://nhatot.net/wp-content/uploads/2013/07/cavang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09984" y="714356"/>
            <a:ext cx="4714908" cy="3286148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738546" y="142856"/>
            <a:ext cx="52864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200" b="1" dirty="0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200" b="1" dirty="0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3200" b="1" dirty="0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b="1" dirty="0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200" b="1" dirty="0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custDataLst>
      <p:tags r:id="rId1"/>
    </p:custData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46313" y="785798"/>
            <a:ext cx="7772400" cy="1714511"/>
          </a:xfrm>
        </p:spPr>
        <p:txBody>
          <a:bodyPr/>
          <a:lstStyle/>
          <a:p>
            <a:pPr algn="ctr"/>
            <a:r>
              <a:rPr lang="pt-BR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Vận động:</a:t>
            </a:r>
          </a:p>
          <a:p>
            <a:pPr algn="ctr"/>
            <a:r>
              <a:rPr lang="pt-BR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Các con cùng làm chú cá vàng bơi nào?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media.vietq.vn/files/becatheophongthuy-_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3"/>
            <a:ext cx="4643438" cy="3107531"/>
          </a:xfrm>
          <a:prstGeom prst="rect">
            <a:avLst/>
          </a:prstGeom>
          <a:noFill/>
        </p:spPr>
      </p:pic>
      <p:pic>
        <p:nvPicPr>
          <p:cNvPr id="26628" name="Picture 4" descr="http://125.235.29.5:8888/medias/4ecda901441c7/2012/04/14/d4c965cf-b7e3-4ad2-a978-d5a44bd273c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0" y="4000504"/>
            <a:ext cx="4572000" cy="2857496"/>
          </a:xfrm>
          <a:prstGeom prst="rect">
            <a:avLst/>
          </a:prstGeom>
          <a:noFill/>
        </p:spPr>
      </p:pic>
      <p:pic>
        <p:nvPicPr>
          <p:cNvPr id="26630" name="Picture 6" descr="http://www.bqllang.gov.vn/images/tintuc/26.6.2012/ao_ca_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0" y="4000504"/>
            <a:ext cx="4572000" cy="2857496"/>
          </a:xfrm>
          <a:prstGeom prst="rect">
            <a:avLst/>
          </a:prstGeom>
          <a:noFill/>
        </p:spPr>
      </p:pic>
      <p:sp>
        <p:nvSpPr>
          <p:cNvPr id="26632" name="AutoShape 8" descr="http://cacanh.odau.com/images/tintuc/204/cacanh/cach-cham-soc-ca-vang-co-ban-1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4" name="AutoShape 10" descr="http://cacanh.odau.com/images/tintuc/204/cacanh/cach-cham-soc-ca-vang-co-ban-1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6" name="AutoShape 12" descr="http://cacanh.odau.com/images/tintuc/204/cacanh/cach-cham-soc-ca-vang-co-ban-1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8" name="AutoShape 14" descr="http://cacanh.odau.com/images/tintuc/204/cacanh/cach-cham-soc-ca-vang-co-ban-1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6640" name="Picture 16" descr="http://thegioidaquy.net/uploads/images/ca-canh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67438" y="1"/>
            <a:ext cx="4500562" cy="3143248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3952860" y="3244334"/>
            <a:ext cx="53565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custDataLst>
      <p:tags r:id="rId1"/>
    </p:custData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.3|1.4|1.4|1.3|2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4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|0.8|0.8|0.7|0.6|0.6|0.6|0.6|0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0.8|0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9|0.8|0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4|1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|2.3|2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766</TotalTime>
  <Words>330</Words>
  <Application>Microsoft Office PowerPoint</Application>
  <PresentationFormat>Widescreen</PresentationFormat>
  <Paragraphs>46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Để môi trường nước nơi cá và các vật sống dười nước luôn sạch các con cần làm gì?</vt:lpstr>
      <vt:lpstr>PowerPoint Presentation</vt:lpstr>
      <vt:lpstr>Hoạt động 3: Mời bạn cùng tham gia trò chơi với chúng tôi</vt:lpstr>
      <vt:lpstr>PowerPoint Presentation</vt:lpstr>
      <vt:lpstr>Chúc các cô vui vẻ, chúc các bé mạnh khỏe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GD&amp;ĐT QUẬN HOÀNG MAI TRƯỜNG MẦM NON ĐẠI KIM</dc:title>
  <dc:creator>Duong-Tuyet</dc:creator>
  <cp:lastModifiedBy>Phong4T1</cp:lastModifiedBy>
  <cp:revision>94</cp:revision>
  <dcterms:created xsi:type="dcterms:W3CDTF">2015-07-15T14:28:04Z</dcterms:created>
  <dcterms:modified xsi:type="dcterms:W3CDTF">2022-12-02T06:16:22Z</dcterms:modified>
</cp:coreProperties>
</file>