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11" r:id="rId3"/>
    <p:sldMasterId id="2147483728" r:id="rId4"/>
    <p:sldMasterId id="2147483745" r:id="rId5"/>
    <p:sldMasterId id="2147483762" r:id="rId6"/>
    <p:sldMasterId id="2147483779" r:id="rId7"/>
  </p:sldMasterIdLst>
  <p:notesMasterIdLst>
    <p:notesMasterId r:id="rId36"/>
  </p:notesMasterIdLst>
  <p:sldIdLst>
    <p:sldId id="256" r:id="rId8"/>
    <p:sldId id="263" r:id="rId9"/>
    <p:sldId id="264" r:id="rId10"/>
    <p:sldId id="293" r:id="rId11"/>
    <p:sldId id="292" r:id="rId12"/>
    <p:sldId id="275" r:id="rId13"/>
    <p:sldId id="257" r:id="rId14"/>
    <p:sldId id="283" r:id="rId15"/>
    <p:sldId id="258" r:id="rId16"/>
    <p:sldId id="260" r:id="rId17"/>
    <p:sldId id="261" r:id="rId18"/>
    <p:sldId id="265" r:id="rId19"/>
    <p:sldId id="267" r:id="rId20"/>
    <p:sldId id="276" r:id="rId21"/>
    <p:sldId id="266" r:id="rId22"/>
    <p:sldId id="277" r:id="rId23"/>
    <p:sldId id="270" r:id="rId24"/>
    <p:sldId id="278" r:id="rId25"/>
    <p:sldId id="272" r:id="rId26"/>
    <p:sldId id="279" r:id="rId27"/>
    <p:sldId id="280" r:id="rId28"/>
    <p:sldId id="291" r:id="rId29"/>
    <p:sldId id="286" r:id="rId30"/>
    <p:sldId id="287" r:id="rId31"/>
    <p:sldId id="288" r:id="rId32"/>
    <p:sldId id="289" r:id="rId33"/>
    <p:sldId id="290" r:id="rId34"/>
    <p:sldId id="281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4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918F3-BEFD-48BC-B152-4E4A84F686E7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18578-AAD2-4446-80CA-9F89F94E0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4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6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9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6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2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9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13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83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93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67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1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0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0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27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57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4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6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4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6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7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6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8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70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6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3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13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8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5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0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1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44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8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47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069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5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2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0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0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1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6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2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2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15.gif"/><Relationship Id="rId3" Type="http://schemas.openxmlformats.org/officeDocument/2006/relationships/image" Target="../media/image13.gif"/><Relationship Id="rId21" Type="http://schemas.openxmlformats.org/officeDocument/2006/relationships/image" Target="../media/image56.png"/><Relationship Id="rId7" Type="http://schemas.openxmlformats.org/officeDocument/2006/relationships/image" Target="../media/image9.gif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25.jp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10" Type="http://schemas.openxmlformats.org/officeDocument/2006/relationships/image" Target="../media/image21.jpeg"/><Relationship Id="rId19" Type="http://schemas.openxmlformats.org/officeDocument/2006/relationships/image" Target="../media/image54.png"/><Relationship Id="rId4" Type="http://schemas.openxmlformats.org/officeDocument/2006/relationships/image" Target="../media/image44.png"/><Relationship Id="rId9" Type="http://schemas.openxmlformats.org/officeDocument/2006/relationships/image" Target="../media/image45.jpe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1.jpeg"/><Relationship Id="rId3" Type="http://schemas.openxmlformats.org/officeDocument/2006/relationships/image" Target="../media/image26.png"/><Relationship Id="rId7" Type="http://schemas.openxmlformats.org/officeDocument/2006/relationships/image" Target="../media/image61.jpeg"/><Relationship Id="rId12" Type="http://schemas.openxmlformats.org/officeDocument/2006/relationships/image" Target="../media/image63.png"/><Relationship Id="rId17" Type="http://schemas.openxmlformats.org/officeDocument/2006/relationships/image" Target="../media/image16.gif"/><Relationship Id="rId2" Type="http://schemas.openxmlformats.org/officeDocument/2006/relationships/image" Target="../media/image25.jp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7.png"/><Relationship Id="rId5" Type="http://schemas.openxmlformats.org/officeDocument/2006/relationships/image" Target="../media/image41.png"/><Relationship Id="rId15" Type="http://schemas.openxmlformats.org/officeDocument/2006/relationships/image" Target="../media/image9.gif"/><Relationship Id="rId10" Type="http://schemas.openxmlformats.org/officeDocument/2006/relationships/image" Target="../media/image62.png"/><Relationship Id="rId4" Type="http://schemas.openxmlformats.org/officeDocument/2006/relationships/image" Target="../media/image13.gif"/><Relationship Id="rId9" Type="http://schemas.openxmlformats.org/officeDocument/2006/relationships/image" Target="../media/image35.png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gif"/><Relationship Id="rId7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gif"/><Relationship Id="rId4" Type="http://schemas.openxmlformats.org/officeDocument/2006/relationships/image" Target="../media/image10.gif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pn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21" Type="http://schemas.openxmlformats.org/officeDocument/2006/relationships/image" Target="../media/image37.png"/><Relationship Id="rId7" Type="http://schemas.openxmlformats.org/officeDocument/2006/relationships/image" Target="../media/image25.jp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0.gif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audio" Target="../media/audio1.wav"/><Relationship Id="rId10" Type="http://schemas.openxmlformats.org/officeDocument/2006/relationships/image" Target="../media/image9.gif"/><Relationship Id="rId19" Type="http://schemas.openxmlformats.org/officeDocument/2006/relationships/image" Target="../media/image15.gif"/><Relationship Id="rId4" Type="http://schemas.openxmlformats.org/officeDocument/2006/relationships/image" Target="../media/image22.png"/><Relationship Id="rId9" Type="http://schemas.openxmlformats.org/officeDocument/2006/relationships/image" Target="../media/image13.gif"/><Relationship Id="rId14" Type="http://schemas.openxmlformats.org/officeDocument/2006/relationships/image" Target="../media/image32.png"/><Relationship Id="rId22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43.png"/><Relationship Id="rId3" Type="http://schemas.microsoft.com/office/2007/relationships/media" Target="../media/media3.m4a"/><Relationship Id="rId21" Type="http://schemas.openxmlformats.org/officeDocument/2006/relationships/image" Target="../media/image37.png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17" Type="http://schemas.openxmlformats.org/officeDocument/2006/relationships/image" Target="../media/image15.gif"/><Relationship Id="rId2" Type="http://schemas.openxmlformats.org/officeDocument/2006/relationships/video" Target="../media/media2.MP4"/><Relationship Id="rId16" Type="http://schemas.openxmlformats.org/officeDocument/2006/relationships/image" Target="../media/image39.png"/><Relationship Id="rId20" Type="http://schemas.openxmlformats.org/officeDocument/2006/relationships/image" Target="../media/image16.gif"/><Relationship Id="rId1" Type="http://schemas.microsoft.com/office/2007/relationships/media" Target="../media/media2.MP4"/><Relationship Id="rId6" Type="http://schemas.openxmlformats.org/officeDocument/2006/relationships/image" Target="../media/image9.gif"/><Relationship Id="rId11" Type="http://schemas.openxmlformats.org/officeDocument/2006/relationships/image" Target="../media/image34.png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gif"/><Relationship Id="rId23" Type="http://schemas.openxmlformats.org/officeDocument/2006/relationships/image" Target="../media/image69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audio" Target="../media/media3.m4a"/><Relationship Id="rId9" Type="http://schemas.openxmlformats.org/officeDocument/2006/relationships/image" Target="../media/image19.png"/><Relationship Id="rId14" Type="http://schemas.openxmlformats.org/officeDocument/2006/relationships/image" Target="../media/image21.jpeg"/><Relationship Id="rId22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7" Type="http://schemas.openxmlformats.org/officeDocument/2006/relationships/image" Target="../media/image25.jpg"/><Relationship Id="rId12" Type="http://schemas.openxmlformats.org/officeDocument/2006/relationships/image" Target="../media/image21.jpe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audio" Target="../media/media4.mp3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72.png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5.jpeg"/><Relationship Id="rId24" Type="http://schemas.openxmlformats.org/officeDocument/2006/relationships/image" Target="../media/image57.png"/><Relationship Id="rId5" Type="http://schemas.openxmlformats.org/officeDocument/2006/relationships/image" Target="../media/image13.gif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15.gif"/><Relationship Id="rId10" Type="http://schemas.openxmlformats.org/officeDocument/2006/relationships/image" Target="../media/image10.gif"/><Relationship Id="rId19" Type="http://schemas.openxmlformats.org/officeDocument/2006/relationships/image" Target="../media/image52.png"/><Relationship Id="rId4" Type="http://schemas.openxmlformats.org/officeDocument/2006/relationships/image" Target="../media/image39.png"/><Relationship Id="rId9" Type="http://schemas.openxmlformats.org/officeDocument/2006/relationships/image" Target="../media/image9.gif"/><Relationship Id="rId14" Type="http://schemas.openxmlformats.org/officeDocument/2006/relationships/image" Target="../media/image71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6.gif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11" Type="http://schemas.openxmlformats.org/officeDocument/2006/relationships/image" Target="../media/image9.gif"/><Relationship Id="rId5" Type="http://schemas.openxmlformats.org/officeDocument/2006/relationships/image" Target="../media/image3.jpeg"/><Relationship Id="rId10" Type="http://schemas.openxmlformats.org/officeDocument/2006/relationships/image" Target="../media/image8.gif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1.jpeg"/><Relationship Id="rId3" Type="http://schemas.openxmlformats.org/officeDocument/2006/relationships/image" Target="../media/image62.png"/><Relationship Id="rId7" Type="http://schemas.openxmlformats.org/officeDocument/2006/relationships/image" Target="../media/image13.gif"/><Relationship Id="rId12" Type="http://schemas.openxmlformats.org/officeDocument/2006/relationships/image" Target="../media/image63.png"/><Relationship Id="rId17" Type="http://schemas.openxmlformats.org/officeDocument/2006/relationships/image" Target="../media/image16.gif"/><Relationship Id="rId2" Type="http://schemas.openxmlformats.org/officeDocument/2006/relationships/image" Target="../media/image35.pn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7.png"/><Relationship Id="rId5" Type="http://schemas.openxmlformats.org/officeDocument/2006/relationships/image" Target="../media/image25.jpg"/><Relationship Id="rId15" Type="http://schemas.openxmlformats.org/officeDocument/2006/relationships/image" Target="../media/image9.gif"/><Relationship Id="rId10" Type="http://schemas.openxmlformats.org/officeDocument/2006/relationships/image" Target="../media/image61.jpeg"/><Relationship Id="rId4" Type="http://schemas.openxmlformats.org/officeDocument/2006/relationships/image" Target="../media/image32.png"/><Relationship Id="rId9" Type="http://schemas.openxmlformats.org/officeDocument/2006/relationships/image" Target="../media/image42.png"/><Relationship Id="rId1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28.g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5.jp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10.gif"/><Relationship Id="rId4" Type="http://schemas.openxmlformats.org/officeDocument/2006/relationships/image" Target="../media/image23.png"/><Relationship Id="rId9" Type="http://schemas.openxmlformats.org/officeDocument/2006/relationships/image" Target="../media/image9.gif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32.png"/><Relationship Id="rId18" Type="http://schemas.openxmlformats.org/officeDocument/2006/relationships/image" Target="../media/image15.gif"/><Relationship Id="rId3" Type="http://schemas.openxmlformats.org/officeDocument/2006/relationships/image" Target="../media/image22.png"/><Relationship Id="rId21" Type="http://schemas.openxmlformats.org/officeDocument/2006/relationships/image" Target="../media/image28.gif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36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10.gif"/><Relationship Id="rId19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9.gif"/><Relationship Id="rId14" Type="http://schemas.openxmlformats.org/officeDocument/2006/relationships/image" Target="../media/image33.png"/><Relationship Id="rId2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3" Type="http://schemas.openxmlformats.org/officeDocument/2006/relationships/image" Target="../media/image9.gif"/><Relationship Id="rId7" Type="http://schemas.openxmlformats.org/officeDocument/2006/relationships/image" Target="../media/image33.png"/><Relationship Id="rId12" Type="http://schemas.openxmlformats.org/officeDocument/2006/relationships/image" Target="../media/image10.gif"/><Relationship Id="rId17" Type="http://schemas.openxmlformats.org/officeDocument/2006/relationships/image" Target="../media/image29.png"/><Relationship Id="rId2" Type="http://schemas.openxmlformats.org/officeDocument/2006/relationships/image" Target="../media/image25.jpg"/><Relationship Id="rId16" Type="http://schemas.openxmlformats.org/officeDocument/2006/relationships/image" Target="../media/image3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1.jpeg"/><Relationship Id="rId5" Type="http://schemas.openxmlformats.org/officeDocument/2006/relationships/image" Target="../media/image32.png"/><Relationship Id="rId15" Type="http://schemas.openxmlformats.org/officeDocument/2006/relationships/image" Target="../media/image16.gif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Relationship Id="rId14" Type="http://schemas.openxmlformats.org/officeDocument/2006/relationships/image" Target="../media/image1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37.png"/><Relationship Id="rId3" Type="http://schemas.openxmlformats.org/officeDocument/2006/relationships/image" Target="../media/image9.gif"/><Relationship Id="rId7" Type="http://schemas.openxmlformats.org/officeDocument/2006/relationships/image" Target="../media/image33.png"/><Relationship Id="rId12" Type="http://schemas.openxmlformats.org/officeDocument/2006/relationships/image" Target="../media/image10.gif"/><Relationship Id="rId17" Type="http://schemas.openxmlformats.org/officeDocument/2006/relationships/image" Target="../media/image16.gif"/><Relationship Id="rId2" Type="http://schemas.openxmlformats.org/officeDocument/2006/relationships/image" Target="../media/image25.jpg"/><Relationship Id="rId16" Type="http://schemas.openxmlformats.org/officeDocument/2006/relationships/image" Target="../media/image42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png"/><Relationship Id="rId11" Type="http://schemas.openxmlformats.org/officeDocument/2006/relationships/image" Target="../media/image21.jpeg"/><Relationship Id="rId5" Type="http://schemas.openxmlformats.org/officeDocument/2006/relationships/image" Target="../media/image32.png"/><Relationship Id="rId15" Type="http://schemas.openxmlformats.org/officeDocument/2006/relationships/image" Target="../media/image43.png"/><Relationship Id="rId10" Type="http://schemas.openxmlformats.org/officeDocument/2006/relationships/image" Target="../media/image35.png"/><Relationship Id="rId19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Relationship Id="rId14" Type="http://schemas.openxmlformats.org/officeDocument/2006/relationships/image" Target="../media/image1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15.gif"/><Relationship Id="rId3" Type="http://schemas.openxmlformats.org/officeDocument/2006/relationships/image" Target="../media/image13.gif"/><Relationship Id="rId21" Type="http://schemas.openxmlformats.org/officeDocument/2006/relationships/image" Target="../media/image56.png"/><Relationship Id="rId7" Type="http://schemas.openxmlformats.org/officeDocument/2006/relationships/image" Target="../media/image9.gif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25.jp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10" Type="http://schemas.openxmlformats.org/officeDocument/2006/relationships/image" Target="../media/image21.jpeg"/><Relationship Id="rId19" Type="http://schemas.openxmlformats.org/officeDocument/2006/relationships/image" Target="../media/image54.png"/><Relationship Id="rId4" Type="http://schemas.openxmlformats.org/officeDocument/2006/relationships/image" Target="../media/image44.png"/><Relationship Id="rId9" Type="http://schemas.openxmlformats.org/officeDocument/2006/relationships/image" Target="../media/image45.jpe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1.jpeg"/><Relationship Id="rId3" Type="http://schemas.openxmlformats.org/officeDocument/2006/relationships/image" Target="../media/image26.png"/><Relationship Id="rId7" Type="http://schemas.openxmlformats.org/officeDocument/2006/relationships/image" Target="../media/image61.jpeg"/><Relationship Id="rId12" Type="http://schemas.openxmlformats.org/officeDocument/2006/relationships/image" Target="../media/image63.png"/><Relationship Id="rId17" Type="http://schemas.openxmlformats.org/officeDocument/2006/relationships/image" Target="../media/image16.gif"/><Relationship Id="rId2" Type="http://schemas.openxmlformats.org/officeDocument/2006/relationships/image" Target="../media/image25.jp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2.png"/><Relationship Id="rId11" Type="http://schemas.openxmlformats.org/officeDocument/2006/relationships/image" Target="../media/image37.png"/><Relationship Id="rId5" Type="http://schemas.openxmlformats.org/officeDocument/2006/relationships/image" Target="../media/image41.png"/><Relationship Id="rId15" Type="http://schemas.openxmlformats.org/officeDocument/2006/relationships/image" Target="../media/image9.gif"/><Relationship Id="rId10" Type="http://schemas.openxmlformats.org/officeDocument/2006/relationships/image" Target="../media/image62.png"/><Relationship Id="rId4" Type="http://schemas.openxmlformats.org/officeDocument/2006/relationships/image" Target="../media/image13.gif"/><Relationship Id="rId9" Type="http://schemas.openxmlformats.org/officeDocument/2006/relationships/image" Target="../media/image35.png"/><Relationship Id="rId1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8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4.jp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5.jpg"/><Relationship Id="rId4" Type="http://schemas.openxmlformats.org/officeDocument/2006/relationships/audio" Target="../media/media6.mp3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3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28.g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10.gif"/><Relationship Id="rId4" Type="http://schemas.openxmlformats.org/officeDocument/2006/relationships/image" Target="../media/image23.png"/><Relationship Id="rId9" Type="http://schemas.openxmlformats.org/officeDocument/2006/relationships/image" Target="../media/image9.gif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32.png"/><Relationship Id="rId18" Type="http://schemas.openxmlformats.org/officeDocument/2006/relationships/image" Target="../media/image15.gif"/><Relationship Id="rId3" Type="http://schemas.openxmlformats.org/officeDocument/2006/relationships/image" Target="../media/image22.png"/><Relationship Id="rId21" Type="http://schemas.openxmlformats.org/officeDocument/2006/relationships/image" Target="../media/image28.gif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36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10.gif"/><Relationship Id="rId19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9.gif"/><Relationship Id="rId14" Type="http://schemas.openxmlformats.org/officeDocument/2006/relationships/image" Target="../media/image33.png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3" Type="http://schemas.openxmlformats.org/officeDocument/2006/relationships/image" Target="../media/image9.gif"/><Relationship Id="rId7" Type="http://schemas.openxmlformats.org/officeDocument/2006/relationships/image" Target="../media/image33.png"/><Relationship Id="rId12" Type="http://schemas.openxmlformats.org/officeDocument/2006/relationships/image" Target="../media/image10.gif"/><Relationship Id="rId17" Type="http://schemas.openxmlformats.org/officeDocument/2006/relationships/image" Target="../media/image29.png"/><Relationship Id="rId2" Type="http://schemas.openxmlformats.org/officeDocument/2006/relationships/image" Target="../media/image25.jpg"/><Relationship Id="rId16" Type="http://schemas.openxmlformats.org/officeDocument/2006/relationships/image" Target="../media/image3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jpeg"/><Relationship Id="rId5" Type="http://schemas.openxmlformats.org/officeDocument/2006/relationships/image" Target="../media/image32.png"/><Relationship Id="rId15" Type="http://schemas.openxmlformats.org/officeDocument/2006/relationships/image" Target="../media/image16.gif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Relationship Id="rId1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37.png"/><Relationship Id="rId3" Type="http://schemas.openxmlformats.org/officeDocument/2006/relationships/image" Target="../media/image9.gif"/><Relationship Id="rId7" Type="http://schemas.openxmlformats.org/officeDocument/2006/relationships/image" Target="../media/image33.png"/><Relationship Id="rId12" Type="http://schemas.openxmlformats.org/officeDocument/2006/relationships/image" Target="../media/image10.gif"/><Relationship Id="rId17" Type="http://schemas.openxmlformats.org/officeDocument/2006/relationships/image" Target="../media/image16.gif"/><Relationship Id="rId2" Type="http://schemas.openxmlformats.org/officeDocument/2006/relationships/image" Target="../media/image25.jpg"/><Relationship Id="rId16" Type="http://schemas.openxmlformats.org/officeDocument/2006/relationships/image" Target="../media/image42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jpeg"/><Relationship Id="rId5" Type="http://schemas.openxmlformats.org/officeDocument/2006/relationships/image" Target="../media/image32.png"/><Relationship Id="rId15" Type="http://schemas.openxmlformats.org/officeDocument/2006/relationships/image" Target="../media/image43.png"/><Relationship Id="rId10" Type="http://schemas.openxmlformats.org/officeDocument/2006/relationships/image" Target="../media/image35.png"/><Relationship Id="rId19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Relationship Id="rId1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091" y="0"/>
            <a:ext cx="14421393" cy="6868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60320" y="1512033"/>
            <a:ext cx="7602583" cy="95530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6600" b="1" dirty="0" smtClean="0">
              <a:ln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797481"/>
            <a:ext cx="1143991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    </a:t>
            </a:r>
            <a:r>
              <a:rPr lang="en-US" sz="3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Đề</a:t>
            </a:r>
            <a:r>
              <a:rPr 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Tài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  <a:r>
              <a:rPr lang="vi-VN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Thơ </a:t>
            </a:r>
            <a:r>
              <a:rPr lang="vi-VN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</a:t>
            </a:r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hăm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vi-VN" sz="3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</a:t>
            </a:r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hà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vi-VN" sz="3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à</a:t>
            </a:r>
            <a:endParaRPr lang="en-US" sz="3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1189" y="5682343"/>
            <a:ext cx="315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Năm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r>
              <a:rPr lang="en-US" sz="2400" b="1" dirty="0" smtClean="0"/>
              <a:t> 2022-2023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255188" y="2138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17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66" y="306764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12348" y="3605957"/>
            <a:ext cx="913333" cy="113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8462" y="48983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02740" y="5545140"/>
            <a:ext cx="212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 mải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</a:p>
          <a:p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Nhặt thóc vàng</a:t>
            </a:r>
            <a:endParaRPr lang="vi-VN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C 0.00156 -0.00671 0.00169 -0.01064 -0.00482 -0.010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39" y="-109757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534" y="335739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87" y="3833598"/>
            <a:ext cx="725480" cy="66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385294"/>
            <a:ext cx="2133600" cy="3524457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164" y="3212527"/>
            <a:ext cx="759224" cy="7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18" y="4965850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73057" y="5868255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021002" y="5828236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6" y="6032948"/>
            <a:ext cx="704736" cy="65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7" y="4154164"/>
            <a:ext cx="1907932" cy="245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9" y="3668052"/>
            <a:ext cx="1965907" cy="30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51" y="4848054"/>
            <a:ext cx="1287404" cy="180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1436"/>
            <a:ext cx="4957915" cy="517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28" y="-587734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661" y="-1578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4240" y="26003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9839" y="11562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0757" y="5294210"/>
            <a:ext cx="2298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nhẹ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</a:p>
          <a:p>
            <a:r>
              <a:rPr lang="vi-VN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Lùa </a:t>
            </a:r>
            <a:r>
              <a:rPr lang="vi-VN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vi-VN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</a:p>
        </p:txBody>
      </p:sp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72" y="3939208"/>
            <a:ext cx="759224" cy="7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7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314E-7 7.40741E-7 C -3.42314E-7 0.00023 -0.0013 0.00417 -0.00208 0.00625 C -0.00312 0.00856 -0.00456 0.01065 -0.00586 0.01273 C -0.02004 0.01111 -0.02564 0.01204 -0.03631 0.00417 C -0.06208 0.01805 -0.02707 -0.00208 -0.04959 0.01481 C -0.05623 0.01991 -0.07055 0.02153 -0.07809 0.02315 C -0.10569 0.02037 -0.09814 0.0162 -0.12573 0.01898 C -0.13198 0.01829 -0.13862 0.01852 -0.14486 0.0169 C -0.14955 0.01551 -0.14942 0.00741 -0.15814 0.00417 C -0.16166 0.02037 -0.17246 0.03055 -0.18665 0.03588 C -0.19628 0.03518 -0.20604 0.03588 -0.21541 0.0338 C -0.21905 0.0331 -0.2214 0.02893 -0.22491 0.02755 C -0.22908 0.02593 -0.23389 0.02593 -0.23819 0.02523 C -0.25576 0.0287 -0.27333 0.04005 -0.29142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8" y="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C -0.00834 -0.00185 -0.01237 -0.00254 -0.01914 -0.00833 C -0.03191 -0.00486 -0.02878 -0.003 -0.04284 -0.00833 C -0.0517 -0.04513 -0.11159 -0.01388 -0.13972 -0.01041 C -0.16967 0.01621 -0.21706 0.00926 -0.25092 0.01274 C -0.26185 0.01505 -0.27188 0.02061 -0.28269 0.02338 C -0.28646 0.02431 -0.29427 0.02547 -0.29844 0.02755 C -0.30066 0.02871 -0.30261 0.03102 -0.30482 0.03172 C -0.31159 0.03403 -0.31862 0.03426 -0.32539 0.03612 C -0.33633 0.04561 -0.33125 0.04283 -0.33972 0.04653 C -0.34948 0.04213 -0.35157 0.03681 -0.36198 0.03403 C -0.36407 0.03264 -0.36602 0.03056 -0.36823 0.02963 C -0.3724 0.02778 -0.38086 0.02547 -0.38086 0.0257 C -0.39844 0.03311 -0.37227 0.02107 -0.3905 0.03172 C -0.39636 0.03519 -0.40092 0.03542 -0.40638 0.04028 C -0.40691 0.04237 -0.40638 0.04607 -0.40795 0.04653 C -0.41081 0.04723 -0.41316 0.04237 -0.41602 0.04237 C -0.42513 0.04237 -0.43386 0.04723 -0.44284 0.04885 C -0.46342 0.05672 -0.44414 0.05024 -0.47149 0.0551 C -0.47579 0.05579 -0.48542 0.06112 -0.48894 0.05926 C -0.49076 0.05811 -0.48894 0.05371 -0.48894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C -0.00677 0.00857 -0.00273 0.00394 -0.01602 0.01482 C -0.01862 0.0169 -0.02396 0.02107 -0.02396 0.0213 C -0.03125 0.03588 -0.02188 0.01875 -0.03346 0.03172 C -0.03646 0.03519 -0.03815 0.04098 -0.04167 0.04445 C -0.0513 0.0551 -0.06758 0.05371 -0.07813 0.05486 C -0.07865 0.05695 -0.07826 0.06042 -0.07969 0.06135 C -0.08203 0.0625 -0.08854 0.05718 -0.09102 0.05695 C -0.10169 0.05556 -0.11302 0.05556 -0.12409 0.05486 C -0.12721 0.05348 -0.13047 0.05162 -0.13333 0.0507 C -0.13724 0.04954 -0.14115 0.05047 -0.14466 0.04861 C -0.15208 0.04468 -0.15495 0.03704 -0.16237 0.0338 C -0.17878 0.03588 -0.19935 0.03797 -0.21602 0.04213 C -0.22305 0.04375 -0.22734 0.04908 -0.23516 0.0507 C -0.23763 0.05209 -0.2401 0.05486 -0.24297 0.05486 C -0.25 0.05486 -0.2569 0.05371 -0.26354 0.0507 C -0.27135 0.04699 -0.27969 0.03426 -0.28737 0.02963 C -0.28971 0.02824 -0.29271 0.02848 -0.29531 0.02732 C -0.30404 0.02385 -0.30469 0.02199 -0.31289 0.01482 C -0.31484 0.0132 -0.31719 0.01343 -0.31927 0.0125 C -0.32266 0.01111 -0.32904 0.00834 -0.32904 0.00857 C -0.35977 0.01135 -0.34023 0.00486 -0.35885 0.01898 C -0.36615 0.02431 -0.36172 0.01713 -0.36849 0.02523 C -0.37201 0.02917 -0.37357 0.03611 -0.37786 0.03797 C -0.38086 0.03935 -0.38737 0.04213 -0.38737 0.04236 C -0.39596 0.03125 -0.41289 0.03334 -0.42396 0.03172 C -0.4582 0.01991 -0.41107 0.03519 -0.45417 0.02523 C -0.45729 0.02454 -0.46042 0.02246 -0.46354 0.02107 C -0.4651 0.02037 -0.46836 0.01898 -0.46836 0.01922 C -0.48008 0.02153 -0.49206 0.02338 -0.50326 0.02732 C -0.50534 0.02801 -0.50742 0.02894 -0.50951 0.02963 C -0.51263 0.03056 -0.51914 0.03172 -0.51914 0.03195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" y="0"/>
            <a:ext cx="12192000" cy="6863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580" y="1108795"/>
            <a:ext cx="5228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Đàm </a:t>
            </a:r>
            <a:r>
              <a:rPr lang="vi-VN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thoại, Trích dẫn</a:t>
            </a:r>
            <a:endParaRPr lang="vi-VN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2857" y="2545072"/>
            <a:ext cx="7868587" cy="13582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vi-VN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Cô vừa đọc cho các con nghe bài thơ </a:t>
            </a:r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gì?</a:t>
            </a:r>
          </a:p>
          <a:p>
            <a:pPr algn="ctr"/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Của nhà thơ </a:t>
            </a:r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nào?</a:t>
            </a:r>
            <a:endParaRPr lang="vi-VN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0800000" flipV="1">
            <a:off x="1071154" y="4592680"/>
            <a:ext cx="734132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thơ: Thăm nhà bà</a:t>
            </a:r>
          </a:p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Tác giả: Như Mao</a:t>
            </a:r>
            <a:endParaRPr lang="vi-VN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55" y="3246584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973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041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9278" y="51461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3973" y="62993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06546" y="1221341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C 0.00781 0.00764 0.01692 0.01574 0.0207 0.02569 C 0.02461 0.0368 0.02669 0.04977 0.02864 0.06273 C 0.03046 0.07569 0.02864 0.0868 0.02669 0.09884 C 0.02461 0.10972 0.02161 0.12176 0.01484 0.13194 C 0.00846 0.1419 -0.00131 0.15 -0.01237 0.15602 C -0.02227 0.16203 -0.03425 0.16597 -0.04636 0.16805 C -0.05821 0.16991 -0.07032 0.16991 -0.08112 0.16805 C -0.09349 0.16597 -0.1043 0.16111 -0.11315 0.15301 C -0.12214 0.14606 -0.13021 0.1368 -0.13425 0.12592 C -0.13933 0.11574 -0.14115 0.10185 -0.14115 0.09074 C -0.14245 0.07986 -0.14115 0.06666 -0.13633 0.05578 C -0.13138 0.04583 -0.12214 0.0375 -0.11042 0.03379 C -0.09831 0.03078 -0.08646 0.03472 -0.07839 0.04166 C -0.07136 0.04884 -0.06628 0.05972 -0.06524 0.07268 C -0.06524 0.08588 -0.06628 0.09768 -0.07136 0.10787 C -0.07631 0.11782 -0.07539 0.11991 -0.09558 0.1331 C -0.11315 0.14699 -0.13138 0.14305 -0.14245 0.14398 C -0.15326 0.14398 -0.16224 0.14004 -0.17331 0.13611 C -0.18516 0.13078 -0.19532 0.12176 -0.20209 0.11366 C -0.20938 0.10578 -0.21237 0.09583 -0.21641 0.07986 C -0.21914 0.06342 -0.21914 0.05578 -0.21914 0.04375 C -0.23698 0.03703 -0.28855 -0.07963 -0.32097 -0.08102 C -0.35352 -0.08264 -0.63659 -0.01945 -0.65183 -0.02014 " pathEditMode="relative" rAng="0" ptsTypes="AAAAAAAAAAAAAAAAA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43 0.02129 C -0.04049 0.02824 -0.03164 0.03565 -0.0276 0.04652 C -0.02369 0.05764 -0.02135 0.07014 -0.01966 0.08379 C -0.01757 0.09652 -0.01966 0.1074 -0.02135 0.11967 C -0.02369 0.13032 -0.02643 0.14236 -0.03359 0.15231 C -0.03945 0.16227 -0.04935 0.1706 -0.06028 0.17639 C -0.07031 0.1824 -0.08242 0.18634 -0.0944 0.18842 C -0.10651 0.19027 -0.11849 0.19027 -0.12955 0.18842 C -0.14153 0.18634 -0.15247 0.18148 -0.16132 0.17315 C -0.17031 0.16643 -0.17838 0.1574 -0.18242 0.14629 C -0.1875 0.13634 -0.18971 0.12245 -0.18971 0.11157 C -0.19023 0.10069 -0.18971 0.08727 -0.18437 0.07615 C -0.17929 0.06643 -0.17031 0.05833 -0.15833 0.0544 C -0.14661 0.05162 -0.1345 0.05602 -0.12669 0.0625 C -0.11953 0.06967 -0.11445 0.08102 -0.11341 0.09328 C -0.11341 0.10671 -0.11445 0.11828 -0.11953 0.12847 C -0.12435 0.13865 -0.12356 0.14027 -0.14349 0.15347 C -0.16132 0.16736 -0.17929 0.16342 -0.19023 0.16458 C -0.20156 0.16458 -0.21054 0.16041 -0.22148 0.15625 C -0.23346 0.15139 -0.24349 0.14236 -0.25026 0.13426 C -0.25742 0.12639 -0.26028 0.11643 -0.26458 0.10069 C -0.26744 0.08449 -0.34648 0.14583 -0.34648 0.13356 C -0.37565 0.14629 -0.43906 0.06481 -0.46315 0.075 C -0.50625 0.08727 -0.61614 0.04305 -0.65755 0.0794 C -0.69908 0.11597 -0.65013 0.29676 -0.7125 0.29398 C -0.74049 0.32407 -0.79231 0.12662 -0.83671 0.10926 C -0.88099 0.0919 -0.95312 0.20185 -0.97864 0.19027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137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7 C 0.00742 0.00764 0.047 -0.00556 0.05078 0.0044 C 0.05495 0.01527 0.05677 0.02847 0.05859 0.04166 C 0.06094 0.0544 0.05859 0.06551 0.05677 0.07754 C 0.05495 0.08865 0.05208 0.10069 0.04466 0.11065 C 0.03867 0.1206 0.0289 0.1287 0.01771 0.13472 C 0.00794 0.14097 -0.00417 0.14467 -0.01628 0.14676 C -0.028 0.14884 -0.04011 0.14884 -0.05078 0.14676 C -0.06328 0.14467 -0.07396 0.13981 -0.08281 0.13148 C -0.09219 0.12477 -0.10013 0.11551 -0.10378 0.10463 C -0.10938 0.09467 -0.1112 0.08055 -0.1112 0.06944 C -0.11224 0.05856 -0.1112 0.04537 -0.10612 0.03449 C -0.10104 0.02453 -0.09219 0.01597 -0.08008 0.0125 C -0.06797 0.00949 -0.05586 0.01342 -0.04792 0.02037 C -0.04102 0.02731 -0.03594 0.03842 -0.03542 0.05162 C -0.03542 0.06481 -0.03594 0.07639 -0.04102 0.0868 C -0.0461 0.09676 -0.04518 0.09838 -0.06511 0.11157 C -0.08281 0.12546 -0.10104 0.12152 -0.11224 0.12268 C -0.12292 0.12268 -0.13216 0.11875 -0.14297 0.11481 C -0.15495 0.10949 -0.16485 0.10069 -0.17175 0.09259 C -0.17878 0.08449 -0.18203 0.07477 -0.18581 0.05856 C -0.18867 0.0419 -0.26068 -0.0331 -0.26068 -0.04514 C -0.28906 -0.05371 -0.36498 -0.17292 -0.40599 -0.14769 C -0.44766 -0.16713 -0.60417 0.0868 -0.6362 0.08194 C -0.70469 0.09166 -0.67071 -0.12523 -0.72422 -0.17685 C -0.7642 -0.22709 -0.84427 -0.05301 -0.88308 -0.06135 C -0.92201 -0.06991 -0.9444 -0.22593 -0.95782 -0.22732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57" y="-39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56"/>
            <a:ext cx="12192000" cy="68694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187355" y="873457"/>
            <a:ext cx="4039737" cy="92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921346" y="1719155"/>
            <a:ext cx="10247397" cy="53846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Trong Bài Thơ Nói Về Ai ? </a:t>
            </a:r>
          </a:p>
        </p:txBody>
      </p:sp>
      <p:pic>
        <p:nvPicPr>
          <p:cNvPr id="9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57175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7" y="180667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46" y="4480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7692" y="442804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38"/>
          <p:cNvGrpSpPr>
            <a:grpSpLocks/>
          </p:cNvGrpSpPr>
          <p:nvPr/>
        </p:nvGrpSpPr>
        <p:grpSpPr bwMode="auto">
          <a:xfrm rot="-21600000">
            <a:off x="3852246" y="3339992"/>
            <a:ext cx="782274" cy="2268173"/>
            <a:chOff x="816" y="1536"/>
            <a:chExt cx="1387" cy="2865"/>
          </a:xfrm>
        </p:grpSpPr>
        <p:pic>
          <p:nvPicPr>
            <p:cNvPr id="15" name="Picture 39" descr="chan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0" descr="chan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1" descr="nua ng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5" descr="nha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54" y="2139402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4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08" y="227436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13773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1242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382986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10" y="32007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8124" y="170485"/>
            <a:ext cx="86038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 Nhỏ Đã Đến Nhà Ai?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9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rrow.wav"/>
          </p:stSnd>
        </p:sndAc>
      </p:transition>
    </mc:Choice>
    <mc:Fallback xmlns="">
      <p:transition spd="slow">
        <p:sndAc>
          <p:stSnd>
            <p:snd r:embed="rId2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62"/>
            <a:ext cx="12192000" cy="6858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05465" y="2119195"/>
            <a:ext cx="10342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vi-V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 Có ở Nhà Không ?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1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9769234" y="588215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518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 descr="b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3526702"/>
            <a:ext cx="23399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tay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24">
            <a:off x="9635013" y="4399213"/>
            <a:ext cx="131286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PQ798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81713" y="3409950"/>
            <a:ext cx="28575" cy="38100"/>
          </a:xfrm>
          <a:prstGeom prst="rect">
            <a:avLst/>
          </a:prstGeom>
        </p:spPr>
      </p:pic>
      <p:pic>
        <p:nvPicPr>
          <p:cNvPr id="4" name="NAPQ7983 (mp3cut.net) (1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7177" y="1162513"/>
            <a:ext cx="77942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Có Con Gì Đang Ở Ngoài Sân ?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9" name="Picture 15" descr="nha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06" y="2161515"/>
            <a:ext cx="3019935" cy="222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C 0.00781 -0.00255 0.01133 -0.00533 0.01419 0.00625 C 0.01367 0.00717 0.00873 0.01435 0.00781 0.01481 C 0.00482 0.01666 -0.00169 0.01898 -0.00169 0.01921 C -0.00221 0.01689 -0.00325 0.01481 -0.00325 0.01273 C -0.00325 0.00717 0.00117 0.00208 -0.00482 0.01064 C -0.00638 0.00995 -0.00833 0.01018 -0.0095 0.00856 C -0.01081 0.00694 -0.01263 0.00324 -0.01107 0.00208 C -0.0095 0.00092 -0.00794 0.00486 -0.00638 0.00625 C -0.00586 0.00347 -0.00664 -0.00047 -0.00482 -0.00209 C -0.00312 -0.00394 0.0043 0.00324 0.00313 0.00625 C 0.00222 0.00833 -0.00091 0.00602 -0.00169 0.00416 C -0.00247 0.00277 -0.00052 0.00139 -2.08333E-6 3.33333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C 0.0056 7.40741E-7 0.01003 0.00324 0.01003 0.00741 C 0.01003 0.01134 0.0056 0.01481 -4.16667E-7 0.01481 C -0.0056 0.01481 -0.0099 0.01134 -0.0099 0.00741 C -0.0099 0.00324 -0.0056 7.40741E-7 -4.16667E-7 7.40741E-7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5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1153967spm5fzykd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4280" y="2974698"/>
            <a:ext cx="26368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87250" y="1516715"/>
            <a:ext cx="9034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vi-VN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Bạn Nhỏ Đã Làm Gì ?</a:t>
            </a:r>
            <a:endParaRPr lang="vi-VN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329" y="3539885"/>
            <a:ext cx="37242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34135" y="2770444"/>
            <a:ext cx="6960560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4400" b="1" dirty="0">
                <a:ln/>
                <a:solidFill>
                  <a:schemeClr val="accent3"/>
                </a:solidFill>
              </a:rPr>
              <a:t>Đàn gà kêu như thế </a:t>
            </a:r>
            <a:r>
              <a:rPr lang="vi-VN" sz="4400" b="1" dirty="0" smtClean="0">
                <a:ln/>
                <a:solidFill>
                  <a:schemeClr val="accent3"/>
                </a:solidFill>
              </a:rPr>
              <a:t>nào?</a:t>
            </a:r>
            <a:endParaRPr lang="vi-VN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898" y="4808779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49" y="5322629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01" y="4665427"/>
            <a:ext cx="692827" cy="105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79" y="4604776"/>
            <a:ext cx="747801" cy="114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0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00" y="509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00" y="509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00" y="509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00" y="5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63" y="238702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21287" y="3619395"/>
            <a:ext cx="903175" cy="112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2mate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728024" y="5659426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3268" y="2967335"/>
            <a:ext cx="8725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 Gà Mải Miết Làm Gì 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50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C 0.00156 -0.00671 0.00169 -0.01065 -0.00482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153967spm5fzykd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8525"/>
            <a:ext cx="26368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" y="-48526"/>
            <a:ext cx="12192000" cy="69065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7474" y="2352348"/>
            <a:ext cx="7876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chemeClr val="accent3"/>
                </a:solidFill>
              </a:rPr>
              <a:t>Bạn nhỏ đã làm gì, khi đàn gà ăn </a:t>
            </a:r>
            <a:r>
              <a:rPr lang="vi-VN" sz="5400" b="1" dirty="0" smtClean="0">
                <a:ln/>
                <a:solidFill>
                  <a:schemeClr val="accent3"/>
                </a:solidFill>
              </a:rPr>
              <a:t>thóc xong?</a:t>
            </a:r>
            <a:endParaRPr lang="vi-VN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2" y="3467101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97" y="3574016"/>
            <a:ext cx="3539327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73861" y="892664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Buom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533">
            <a:off x="1709095" y="5234332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Buom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533">
            <a:off x="11079517" y="5234332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25200" y="-59674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2 0.04676 C 0.14049 0.05417 0.14974 0.06273 0.15325 0.07245 C 0.15794 0.08357 0.15989 0.09699 0.16184 0.10995 C 0.16367 0.12292 0.16184 0.13403 0.15989 0.14607 C 0.15794 0.15694 0.15455 0.16921 0.14778 0.17917 C 0.14153 0.18889 0.13177 0.19699 0.12057 0.20324 C 0.11041 0.20926 0.09882 0.21319 0.08671 0.21528 C 0.07421 0.2169 0.06211 0.2169 0.05182 0.21528 C 0.03932 0.21319 0.0289 0.20833 0.01979 0.20023 C 0.01067 0.19329 0.00273 0.18403 -0.00144 0.17315 C -0.00625 0.16319 -0.00821 0.14931 -0.00821 0.13796 C -0.00964 0.12708 -0.00821 0.11389 -0.00339 0.10301 C 0.00143 0.09282 0.01067 0.08449 0.02239 0.08079 C 0.03411 0.07755 0.04609 0.08171 0.05468 0.08889 C 0.06158 0.09607 0.06679 0.10694 0.06744 0.11991 C 0.06744 0.1331 0.06679 0.14491 0.06158 0.15532 C 0.05664 0.16528 0.05742 0.1669 0.03776 0.18032 C 0.01979 0.19421 0.00143 0.19005 -0.00964 0.1912 C -0.02006 0.1912 -0.02917 0.18727 -0.04063 0.18333 C -0.05235 0.17824 -0.06211 0.16921 -0.06888 0.16111 C -0.07618 0.15324 -0.07904 0.14306 -0.08334 0.12708 C -0.0931 0.11551 -0.08295 0.05532 -0.09688 0.04444 C -0.11094 0.03357 -0.15222 0.05324 -0.16771 0.06204 C -0.18086 0.06782 -0.20352 0.14213 -0.2224 0.14375 C -0.24141 0.14514 -0.25651 0.0581 -0.28217 0.0713 C -0.30808 0.08472 -0.33685 0.23912 -0.37748 0.22384 C -0.44427 0.23218 -0.39115 0.07338 -0.43542 0.05347 C -0.46875 0.03472 -0.55756 -0.01018 -0.60313 0.01111 C -0.64857 0.03264 -0.6668 0.19167 -0.70847 0.18194 C -0.75013 0.17222 -0.7823 -0.08056 -0.853 -0.04676 C -0.95873 -0.02477 -1.0336 0.17569 -1.07084 0.18449 " pathEditMode="relative" rAng="0" ptsTypes="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59" y="4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4 0.00255 C 0.10872 0.01019 0.11797 0.01898 0.12161 0.02894 C 0.12591 0.04005 0.12799 0.05324 0.13008 0.06621 C 0.13203 0.0794 0.13008 0.09051 0.12799 0.10255 C 0.12591 0.11343 0.12292 0.1257 0.11602 0.13565 C 0.10964 0.14537 0.09987 0.15347 0.08893 0.15972 C 0.07865 0.16574 0.06719 0.16968 0.05469 0.17176 C 0.04271 0.17338 0.03073 0.17338 0.02005 0.17176 C 0.00807 0.16968 -0.00273 0.16482 -0.01224 0.15671 C -0.02135 0.14977 -0.02917 0.14051 -0.03346 0.12963 C -0.03828 0.11968 -0.03984 0.10579 -0.03984 0.09445 C -0.04128 0.08357 -0.03984 0.07014 -0.03503 0.05949 C -0.03021 0.04908 -0.02135 0.04074 -0.00898 0.03704 C 0.00247 0.03403 0.01445 0.03796 0.02292 0.04514 C 0.02982 0.05232 0.0349 0.06343 0.0362 0.07639 C 0.0362 0.08958 0.0349 0.10139 0.02982 0.11181 C 0.025 0.12176 0.02578 0.12338 0.00599 0.13681 C -0.01224 0.1507 -0.03021 0.14653 -0.04128 0.14769 C -0.05182 0.14769 -0.06094 0.14375 -0.07227 0.13982 C -0.08372 0.13472 -0.09414 0.1257 -0.10065 0.11759 C -0.1082 0.10972 -0.11094 0.09954 -0.11523 0.08357 C -0.125 0.07176 -0.11458 0.01134 -0.12865 0.00046 C -0.14271 -0.01042 -0.18385 0.00926 -0.19974 0.01829 C -0.21276 0.02408 -0.23516 0.09861 -0.25417 0.10023 C -0.27305 0.10162 -0.28815 0.01412 -0.31406 0.02778 C -0.34023 0.04121 -0.36836 0.1956 -0.40937 0.18033 C -0.47578 0.18866 -0.42266 0.02963 -0.46706 0.00972 C -0.49609 -0.01412 -0.64193 0.19421 -0.6681 0.20046 C -0.70885 0.20671 -0.7681 0.05857 -0.77643 0.0294 C -0.82526 -0.00648 -0.91758 0.07083 -0.94961 0.06366 C -0.98151 0.05648 -0.96693 -0.01412 -0.96823 -0.01412 " pathEditMode="relative" rAng="0" ptsTypes="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90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" y="110890"/>
            <a:ext cx="12262083" cy="68755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68506" y="776681"/>
            <a:ext cx="3595856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vi-V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50" endPos="85000" dist="29997" dir="5400000" sy="-100000" algn="bl" rotWithShape="0"/>
                </a:effectLst>
              </a:rPr>
              <a:t>Cách Tiến Hành 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99127" y="1890655"/>
            <a:ext cx="75937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1.Ổn </a:t>
            </a:r>
            <a:r>
              <a:rPr lang="vi-VN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định, gây hứng </a:t>
            </a:r>
            <a:r>
              <a:rPr lang="vi-VN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thú</a:t>
            </a:r>
          </a:p>
          <a:p>
            <a:pPr algn="ctr"/>
            <a:r>
              <a:rPr lang="vi-VN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Cho trẻ </a:t>
            </a:r>
            <a:r>
              <a:rPr lang="vi-VN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hát vận động  </a:t>
            </a:r>
            <a:r>
              <a:rPr lang="vi-VN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bài «Cháu yêu </a:t>
            </a:r>
            <a:r>
              <a:rPr lang="vi-VN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Bà»</a:t>
            </a:r>
            <a:endParaRPr lang="vi-VN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Picture 27" descr="aa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2" y="3225532"/>
            <a:ext cx="4923738" cy="40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a-va-cha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67" y="3397077"/>
            <a:ext cx="5793515" cy="36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8"/>
          <p:cNvGrpSpPr>
            <a:grpSpLocks/>
          </p:cNvGrpSpPr>
          <p:nvPr/>
        </p:nvGrpSpPr>
        <p:grpSpPr bwMode="auto">
          <a:xfrm rot="10800000">
            <a:off x="85445" y="4403790"/>
            <a:ext cx="3048000" cy="3124200"/>
            <a:chOff x="3936" y="-15"/>
            <a:chExt cx="1817" cy="1788"/>
          </a:xfrm>
        </p:grpSpPr>
        <p:pic>
          <p:nvPicPr>
            <p:cNvPr id="12" name="Picture 9" descr="hoa-hong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8"/>
          <p:cNvGrpSpPr>
            <a:grpSpLocks/>
          </p:cNvGrpSpPr>
          <p:nvPr/>
        </p:nvGrpSpPr>
        <p:grpSpPr bwMode="auto">
          <a:xfrm rot="5400000">
            <a:off x="9175983" y="3768535"/>
            <a:ext cx="3048000" cy="3124200"/>
            <a:chOff x="3936" y="-15"/>
            <a:chExt cx="1817" cy="1788"/>
          </a:xfrm>
        </p:grpSpPr>
        <p:pic>
          <p:nvPicPr>
            <p:cNvPr id="16" name="Picture 9" descr="hoa-hong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0" descr="Buom1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91" y="5122325"/>
            <a:ext cx="990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Buom1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08" y="3386650"/>
            <a:ext cx="990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sun12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450" y="-102435"/>
            <a:ext cx="2341380" cy="21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976" y="115852"/>
            <a:ext cx="1721226" cy="14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Xuân Mai - Cháu Yêu Bà (online-video-cutter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742606" y="4897761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93463" y="5759648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73" y="-6909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76" y="334290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91" y="3130148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439236"/>
            <a:ext cx="2133600" cy="3470515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66" y="355487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62" y="4712783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26" y="3313365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0" y="1344313"/>
            <a:ext cx="2207447" cy="28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15" y="1177097"/>
            <a:ext cx="1965907" cy="30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83" y="596348"/>
            <a:ext cx="2607701" cy="36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267" y="2046009"/>
            <a:ext cx="4590922" cy="4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28" y="-587734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58600" y="2179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C -2.70833E-6 0.00023 -0.00104 0.00417 -0.00169 0.00625 C -0.0026 0.00856 -0.00377 0.01065 -0.00481 0.01273 C -0.01666 0.01111 -0.02135 0.01204 -0.03021 0.00417 C -0.05169 0.01805 -0.02252 -0.00208 -0.04127 0.01481 C -0.04687 0.01991 -0.05872 0.02153 -0.0651 0.02315 C -0.08802 0.02037 -0.08177 0.0162 -0.10481 0.01898 C -0.11002 0.01829 -0.11549 0.01852 -0.1207 0.0169 C -0.12461 0.01551 -0.12448 0.00741 -0.13177 0.00417 C -0.13476 0.02037 -0.14375 0.03055 -0.1556 0.03588 C -0.16354 0.03518 -0.17174 0.03588 -0.17955 0.0338 C -0.18242 0.0331 -0.18437 0.02893 -0.18737 0.02755 C -0.19075 0.02593 -0.19479 0.02593 -0.19843 0.02523 C -0.21302 0.0287 -0.22773 0.04005 -0.24284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C -0.00833 -0.00185 -0.01237 -0.00254 -0.01914 -0.00833 C -0.0319 -0.00486 -0.02878 -0.00301 -0.04284 -0.00833 C -0.05169 -0.04514 -0.11159 -0.01389 -0.13972 -0.01041 C -0.16966 0.01621 -0.21706 0.00926 -0.25091 0.01273 C -0.26185 0.01505 -0.27188 0.0206 -0.28268 0.02338 C -0.28646 0.02431 -0.29427 0.02547 -0.29844 0.02755 C -0.30065 0.02871 -0.30261 0.03102 -0.30482 0.03172 C -0.31159 0.03403 -0.31862 0.03426 -0.32539 0.03611 C -0.33633 0.0456 -0.33125 0.04283 -0.33972 0.04653 C -0.34948 0.04213 -0.35156 0.03681 -0.36198 0.03403 C -0.36406 0.03264 -0.36602 0.03056 -0.36823 0.02963 C -0.3724 0.02778 -0.38086 0.02547 -0.38086 0.0257 C -0.39844 0.0331 -0.37227 0.02107 -0.3905 0.03172 C -0.39636 0.03519 -0.40091 0.03542 -0.40638 0.04028 C -0.4069 0.04236 -0.40638 0.04607 -0.40794 0.04653 C -0.41081 0.04722 -0.41315 0.04236 -0.41602 0.04236 C -0.42513 0.04236 -0.43386 0.04722 -0.44284 0.04885 C -0.46341 0.05672 -0.44414 0.05023 -0.47149 0.0551 C -0.47578 0.05579 -0.48542 0.06111 -0.48893 0.05926 C -0.49076 0.0581 -0.48893 0.05371 -0.48893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2.59259E-6 C -0.0069 0.00856 -0.00326 0.00393 -0.01641 0.01481 C -0.01888 0.0169 -0.02422 0.02106 -0.02422 0.02129 C -0.03164 0.03588 -0.02214 0.01875 -0.03373 0.03171 C -0.03698 0.03518 -0.03841 0.04097 -0.04219 0.04444 C -0.0517 0.05509 -0.06797 0.0537 -0.07865 0.05486 C -0.07891 0.05694 -0.07865 0.06041 -0.07982 0.06134 C -0.08229 0.0625 -0.0888 0.05717 -0.09128 0.05694 C -0.10196 0.05555 -0.11315 0.05555 -0.12448 0.05486 C -0.12722 0.05347 -0.13073 0.05162 -0.13347 0.05069 C -0.1375 0.04953 -0.14115 0.05046 -0.14479 0.04861 C -0.15235 0.04467 -0.15495 0.03703 -0.1625 0.03379 C -0.17917 0.03588 -0.19961 0.03796 -0.21615 0.04213 C -0.22305 0.04375 -0.22735 0.04907 -0.23529 0.05069 C -0.23763 0.05208 -0.24037 0.05486 -0.24297 0.05486 C -0.25013 0.05486 -0.25729 0.0537 -0.26407 0.05069 C -0.27175 0.04699 -0.28021 0.03426 -0.28776 0.02963 C -0.28998 0.02824 -0.2931 0.02847 -0.29558 0.02731 C -0.3043 0.02384 -0.30482 0.02199 -0.31315 0.01481 C -0.31511 0.01319 -0.31745 0.01342 -0.3194 0.0125 C -0.32279 0.01111 -0.3293 0.00833 -0.3293 0.00856 C -0.36003 0.01134 -0.3405 0.00486 -0.35912 0.01898 C -0.36641 0.0243 -0.36185 0.01713 -0.36862 0.02523 C -0.3724 0.02916 -0.3737 0.03611 -0.378 0.03796 C -0.38086 0.03935 -0.3875 0.04213 -0.3875 0.04236 C -0.3961 0.03125 -0.41315 0.03333 -0.42422 0.03171 C -0.45834 0.0199 -0.41133 0.03518 -0.4543 0.02523 C -0.45768 0.02453 -0.46081 0.02245 -0.46367 0.02106 C -0.4655 0.02037 -0.46836 0.01898 -0.46836 0.01921 C -0.48008 0.02153 -0.49206 0.02338 -0.50326 0.02731 C -0.50534 0.02801 -0.50742 0.02893 -0.50951 0.02963 C -0.51263 0.03055 -0.51914 0.03171 -0.51914 0.03194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C 0.00768 0.00579 0.01693 0.01505 0.02083 0.02431 C 0.02513 0.03565 0.02708 0.04861 0.02904 0.06157 C 0.03086 0.07454 0.02904 0.08542 0.02708 0.09792 C 0.02513 0.10857 0.02174 0.12107 0.01497 0.13056 C 0.00872 0.14051 -0.00104 0.14884 -0.01211 0.15509 C -0.0224 0.16111 -0.03398 0.16482 -0.04609 0.1669 C -0.0582 0.16852 -0.06875 0.20301 -0.08099 0.1669 C -0.09336 0.13148 -0.1112 -0.03843 -0.12031 -0.04653 C -0.12943 -0.05347 -0.15755 0.02361 -0.16159 0.0125 C -0.16641 0.00278 -0.14102 0.10116 -0.14102 0.08958 C -0.14206 0.0787 -0.14102 0.06505 -0.1362 0.05417 C -0.13138 0.04468 -0.12214 0.03634 -0.11003 0.03264 C -0.09844 0.02986 -0.08633 0.03333 -0.07812 0.04074 C -0.07122 0.04769 -0.06602 0.05833 -0.06497 0.07153 C -0.06497 0.08449 -0.06602 0.09653 -0.07122 0.10695 C -0.07617 0.1169 -0.07513 0.11852 -0.09505 0.13195 C -0.11302 0.14607 -0.19049 0.03912 -0.20117 0.04074 C -0.21198 0.04074 -0.16198 0.13889 -0.17318 0.13519 C -0.17708 0.12616 -0.27031 0.04005 -0.28177 0.0037 C -0.29336 -0.03194 -0.27135 -0.0125 -0.27669 -0.0213 C -0.28398 -0.0294 -0.25221 -0.05231 -0.25651 -0.06759 C -0.26602 -0.06759 -0.30508 -0.01968 -0.31367 -0.02153 C -0.32201 -0.02338 -0.2944 -0.08796 -0.30755 -0.07917 C -0.32083 -0.0706 -0.37695 0.02199 -0.39284 0.03056 C -0.40599 0.03657 -0.50625 -0.02245 -0.51784 -0.02824 C -0.52956 -0.03426 -0.46445 -0.05509 -0.46263 -0.0044 C -0.46107 0.04722 -0.44753 0.04282 -0.4888 0.02778 C -0.55521 0.03565 -0.5237 0.02523 -0.56797 0.00579 C -0.6125 -0.01412 -0.70469 0.07917 -0.72227 0.07083 " pathEditMode="relative" rAng="0" ptsTypes="AAAAAAAAAAAAAAAAAAAAA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3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0"/>
            <a:ext cx="12192000" cy="6861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566" y="829251"/>
            <a:ext cx="11282082" cy="55312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 đọc cùng cô</a:t>
            </a:r>
          </a:p>
        </p:txBody>
      </p:sp>
      <p:pic>
        <p:nvPicPr>
          <p:cNvPr id="7" name="Picture 4" descr="1153969ki8etuipn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45" y="3467100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1153969ki8etuipn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79" y="3533223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643604"/>
            <a:ext cx="3871913" cy="50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2833430"/>
            <a:ext cx="1676400" cy="3733800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54" y="28361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84" y="3251319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090" y="-520360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1" y="-57966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him se 3 cop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701" y="404127"/>
            <a:ext cx="4270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50" y="344366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94" y="-7429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WordArt 4"/>
          <p:cNvSpPr>
            <a:spLocks noChangeArrowheads="1" noChangeShapeType="1" noTextEdit="1"/>
          </p:cNvSpPr>
          <p:nvPr/>
        </p:nvSpPr>
        <p:spPr bwMode="auto">
          <a:xfrm>
            <a:off x="2645734" y="2556871"/>
            <a:ext cx="6477000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0625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Thăm nhà bà</a:t>
            </a:r>
          </a:p>
        </p:txBody>
      </p:sp>
      <p:pic>
        <p:nvPicPr>
          <p:cNvPr id="44" name="Picture 6" descr="mayho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54" y="-5796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5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77" y="33756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13773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1242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382986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02" y="1422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ayho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29" y="27608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97947" y="2203376"/>
            <a:ext cx="2163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 thăm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 đi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đàn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 ngoài nắng</a:t>
            </a:r>
          </a:p>
        </p:txBody>
      </p:sp>
    </p:spTree>
    <p:extLst>
      <p:ext uri="{BB962C8B-B14F-4D97-AF65-F5344CB8AC3E}">
        <p14:creationId xmlns:p14="http://schemas.microsoft.com/office/powerpoint/2010/main" val="26192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163815" y="596210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41" y="487508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2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2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2"/>
          <p:cNvGrpSpPr>
            <a:grpSpLocks/>
          </p:cNvGrpSpPr>
          <p:nvPr/>
        </p:nvGrpSpPr>
        <p:grpSpPr bwMode="auto">
          <a:xfrm flipH="1">
            <a:off x="9896947" y="2595174"/>
            <a:ext cx="2133600" cy="3524457"/>
            <a:chOff x="1200" y="1344"/>
            <a:chExt cx="1632" cy="3126"/>
          </a:xfrm>
        </p:grpSpPr>
        <p:pic>
          <p:nvPicPr>
            <p:cNvPr id="44" name="Picture 13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ta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9983702" y="1018298"/>
            <a:ext cx="257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Cháu đứng </a:t>
            </a:r>
            <a:r>
              <a:rPr lang="vi-VN" b="1" dirty="0" smtClean="0">
                <a:solidFill>
                  <a:srgbClr val="FF0000"/>
                </a:solidFill>
              </a:rPr>
              <a:t>ngắm</a:t>
            </a:r>
          </a:p>
          <a:p>
            <a:r>
              <a:rPr lang="vi-VN" b="1" dirty="0">
                <a:solidFill>
                  <a:srgbClr val="FF0000"/>
                </a:solidFill>
              </a:rPr>
              <a:t>Đàn </a:t>
            </a:r>
            <a:r>
              <a:rPr lang="vi-VN" b="1" dirty="0" smtClean="0">
                <a:solidFill>
                  <a:srgbClr val="FF0000"/>
                </a:solidFill>
              </a:rPr>
              <a:t>gà con</a:t>
            </a:r>
          </a:p>
          <a:p>
            <a:r>
              <a:rPr lang="vi-VN" b="1" dirty="0">
                <a:solidFill>
                  <a:srgbClr val="FF0000"/>
                </a:solidFill>
              </a:rPr>
              <a:t>Rồi gọi </a:t>
            </a:r>
            <a:r>
              <a:rPr lang="vi-VN" b="1" dirty="0" smtClean="0">
                <a:solidFill>
                  <a:srgbClr val="FF0000"/>
                </a:solidFill>
              </a:rPr>
              <a:t>luôn</a:t>
            </a:r>
          </a:p>
          <a:p>
            <a:r>
              <a:rPr lang="vi-VN" b="1" dirty="0">
                <a:solidFill>
                  <a:srgbClr val="FF0000"/>
                </a:solidFill>
              </a:rPr>
              <a:t>Bập, bập, bập</a:t>
            </a:r>
          </a:p>
        </p:txBody>
      </p:sp>
    </p:spTree>
    <p:extLst>
      <p:ext uri="{BB962C8B-B14F-4D97-AF65-F5344CB8AC3E}">
        <p14:creationId xmlns:p14="http://schemas.microsoft.com/office/powerpoint/2010/main" val="38279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C 0.00781 -0.00254 0.01133 -0.00532 0.01419 0.00625 C 0.01367 0.00718 0.00873 0.01435 0.00781 0.01482 C 0.00482 0.01667 -0.00169 0.01898 -0.00169 0.01922 C -0.00221 0.0169 -0.00325 0.01482 -0.00325 0.01273 C -0.00325 0.00718 0.00117 0.00209 -0.00482 0.01065 C -0.00638 0.00996 -0.00833 0.01019 -0.0095 0.00857 C -0.01081 0.00695 -0.01263 0.00324 -0.01107 0.00209 C -0.0095 0.00093 -0.00794 0.00486 -0.00638 0.00625 C -0.00586 0.00347 -0.00664 -0.00046 -0.00482 -0.00208 C -0.00312 -0.00393 0.0043 0.00324 0.00313 0.00625 C 0.00222 0.00834 -0.00091 0.00602 -0.00169 0.00417 C -0.00247 0.00278 -0.00052 0.00139 -1.45833E-6 -2.22222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3">
                <a:lumMod val="60000"/>
                <a:lumOff val="40000"/>
              </a:schemeClr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714006" y="5986626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46" y="489899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 descr="b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3526702"/>
            <a:ext cx="23399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ta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24">
            <a:off x="9635013" y="4399213"/>
            <a:ext cx="131286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0946" y="2708967"/>
            <a:ext cx="21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 </a:t>
            </a: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lật </a:t>
            </a:r>
            <a:r>
              <a:rPr lang="vi-VN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endParaRPr lang="vi-VN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 nhanh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Xúm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vòng quanh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Kêu chiếp, chiếp</a:t>
            </a:r>
          </a:p>
        </p:txBody>
      </p:sp>
    </p:spTree>
    <p:extLst>
      <p:ext uri="{BB962C8B-B14F-4D97-AF65-F5344CB8AC3E}">
        <p14:creationId xmlns:p14="http://schemas.microsoft.com/office/powerpoint/2010/main" val="17031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C 0.00782 -0.00254 0.01133 -0.00532 0.0142 0.00625 C 0.01368 0.00718 0.00873 0.01436 0.00782 0.01482 C 0.00482 0.01667 -0.00169 0.01899 -0.00169 0.01922 C -0.00221 0.0169 -0.00325 0.01482 -0.00325 0.01274 C -0.00325 0.00718 0.00118 0.00209 -0.00481 0.01065 C -0.00638 0.00996 -0.00833 0.01019 -0.0095 0.00857 C -0.0108 0.00695 -0.01263 0.00325 -0.01106 0.00209 C -0.0095 0.00093 -0.00794 0.00487 -0.00638 0.00625 C -0.00586 0.00348 -0.00664 -0.00046 -0.00481 -0.00208 C -0.00312 -0.00393 0.0043 0.00325 0.00313 0.00625 C 0.00222 0.00834 -0.00091 0.00602 -0.00169 0.00417 C -0.00247 0.00278 -0.00052 0.00139 -3.54167E-6 -4.44444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C 0.0056 7.40741E-7 0.01003 0.00324 0.01003 0.00741 C 0.01003 0.01134 0.0056 0.01481 -4.16667E-7 0.01481 C -0.0056 0.01481 -0.0099 0.01134 -0.0099 0.00741 C -0.0099 0.00324 -0.0056 7.40741E-7 -4.16667E-7 7.40741E-7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66" y="306764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12348" y="3605957"/>
            <a:ext cx="913333" cy="113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8462" y="48983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02740" y="5545140"/>
            <a:ext cx="212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Gà mải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Nhặt thóc vàng</a:t>
            </a:r>
            <a:endParaRPr lang="vi-VN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C 0.00156 -0.00671 0.00169 -0.01064 -0.00482 -0.010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73" y="-6909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534" y="335739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87" y="32368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385294"/>
            <a:ext cx="2133600" cy="3524457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66" y="355487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18" y="4965850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73057" y="5868255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021002" y="5828236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3" y="3253055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0" y="1344313"/>
            <a:ext cx="2207447" cy="28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15" y="1177097"/>
            <a:ext cx="1965907" cy="30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83" y="596348"/>
            <a:ext cx="2607701" cy="36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267" y="2046009"/>
            <a:ext cx="4590922" cy="4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28" y="-587734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661" y="-1578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4240" y="26003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9839" y="11562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0757" y="5294210"/>
            <a:ext cx="2298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nhẹ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</a:p>
          <a:p>
            <a:r>
              <a:rPr lang="vi-VN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Lùa </a:t>
            </a:r>
            <a:r>
              <a:rPr lang="vi-VN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vi-VN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</a:p>
        </p:txBody>
      </p:sp>
    </p:spTree>
    <p:extLst>
      <p:ext uri="{BB962C8B-B14F-4D97-AF65-F5344CB8AC3E}">
        <p14:creationId xmlns:p14="http://schemas.microsoft.com/office/powerpoint/2010/main" val="227801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314E-7 7.40741E-7 C -3.42314E-7 0.00023 -0.0013 0.00417 -0.00208 0.00625 C -0.00312 0.00856 -0.00456 0.01065 -0.00586 0.01273 C -0.02004 0.01111 -0.02564 0.01204 -0.03631 0.00417 C -0.06208 0.01805 -0.02707 -0.00208 -0.04959 0.01481 C -0.05623 0.01991 -0.07055 0.02153 -0.07809 0.02315 C -0.10569 0.02037 -0.09814 0.0162 -0.12573 0.01898 C -0.13198 0.01829 -0.13862 0.01852 -0.14486 0.0169 C -0.14955 0.01551 -0.14942 0.00741 -0.15814 0.00417 C -0.16166 0.02037 -0.17246 0.03055 -0.18665 0.03588 C -0.19628 0.03518 -0.20604 0.03588 -0.21541 0.0338 C -0.21905 0.0331 -0.2214 0.02893 -0.22491 0.02755 C -0.22908 0.02593 -0.23389 0.02593 -0.23819 0.02523 C -0.25576 0.0287 -0.27333 0.04005 -0.29142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8" y="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C -0.00834 -0.00185 -0.01237 -0.00254 -0.01914 -0.00833 C -0.03191 -0.00486 -0.02878 -0.003 -0.04284 -0.00833 C -0.0517 -0.04513 -0.11159 -0.01388 -0.13972 -0.01041 C -0.16967 0.01621 -0.21706 0.00926 -0.25092 0.01274 C -0.26185 0.01505 -0.27188 0.02061 -0.28269 0.02338 C -0.28646 0.02431 -0.29427 0.02547 -0.29844 0.02755 C -0.30066 0.02871 -0.30261 0.03102 -0.30482 0.03172 C -0.31159 0.03403 -0.31862 0.03426 -0.32539 0.03612 C -0.33633 0.04561 -0.33125 0.04283 -0.33972 0.04653 C -0.34948 0.04213 -0.35157 0.03681 -0.36198 0.03403 C -0.36407 0.03264 -0.36602 0.03056 -0.36823 0.02963 C -0.3724 0.02778 -0.38086 0.02547 -0.38086 0.0257 C -0.39844 0.03311 -0.37227 0.02107 -0.3905 0.03172 C -0.39636 0.03519 -0.40092 0.03542 -0.40638 0.04028 C -0.40691 0.04237 -0.40638 0.04607 -0.40795 0.04653 C -0.41081 0.04723 -0.41316 0.04237 -0.41602 0.04237 C -0.42513 0.04237 -0.43386 0.04723 -0.44284 0.04885 C -0.46342 0.05672 -0.44414 0.05024 -0.47149 0.0551 C -0.47579 0.05579 -0.48542 0.06112 -0.48894 0.05926 C -0.49076 0.05811 -0.48894 0.05371 -0.48894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C -0.00677 0.00857 -0.00273 0.00394 -0.01602 0.01482 C -0.01862 0.0169 -0.02396 0.02107 -0.02396 0.0213 C -0.03125 0.03588 -0.02188 0.01875 -0.03346 0.03172 C -0.03646 0.03519 -0.03815 0.04098 -0.04167 0.04445 C -0.0513 0.0551 -0.06758 0.05371 -0.07813 0.05486 C -0.07865 0.05695 -0.07826 0.06042 -0.07969 0.06135 C -0.08203 0.0625 -0.08854 0.05718 -0.09102 0.05695 C -0.10169 0.05556 -0.11302 0.05556 -0.12409 0.05486 C -0.12721 0.05348 -0.13047 0.05162 -0.13333 0.0507 C -0.13724 0.04954 -0.14115 0.05047 -0.14466 0.04861 C -0.15208 0.04468 -0.15495 0.03704 -0.16237 0.0338 C -0.17878 0.03588 -0.19935 0.03797 -0.21602 0.04213 C -0.22305 0.04375 -0.22734 0.04908 -0.23516 0.0507 C -0.23763 0.05209 -0.2401 0.05486 -0.24297 0.05486 C -0.25 0.05486 -0.2569 0.05371 -0.26354 0.0507 C -0.27135 0.04699 -0.27969 0.03426 -0.28737 0.02963 C -0.28971 0.02824 -0.29271 0.02848 -0.29531 0.02732 C -0.30404 0.02385 -0.30469 0.02199 -0.31289 0.01482 C -0.31484 0.0132 -0.31719 0.01343 -0.31927 0.0125 C -0.32266 0.01111 -0.32904 0.00834 -0.32904 0.00857 C -0.35977 0.01135 -0.34023 0.00486 -0.35885 0.01898 C -0.36615 0.02431 -0.36172 0.01713 -0.36849 0.02523 C -0.37201 0.02917 -0.37357 0.03611 -0.37786 0.03797 C -0.38086 0.03935 -0.38737 0.04213 -0.38737 0.04236 C -0.39596 0.03125 -0.41289 0.03334 -0.42396 0.03172 C -0.4582 0.01991 -0.41107 0.03519 -0.45417 0.02523 C -0.45729 0.02454 -0.46042 0.02246 -0.46354 0.02107 C -0.4651 0.02037 -0.46836 0.01898 -0.46836 0.01922 C -0.48008 0.02153 -0.49206 0.02338 -0.50326 0.02732 C -0.50534 0.02801 -0.50742 0.02894 -0.50951 0.02963 C -0.51263 0.03056 -0.51914 0.03172 -0.51914 0.03195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77"/>
            <a:ext cx="12192001" cy="6886877"/>
          </a:xfrm>
          <a:prstGeom prst="rect">
            <a:avLst/>
          </a:prstGeom>
        </p:spPr>
      </p:pic>
      <p:pic>
        <p:nvPicPr>
          <p:cNvPr id="5" name="Picture 17" descr="Buom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533">
            <a:off x="2539089" y="3349261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Buom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533">
            <a:off x="8222437" y="820073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Buom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533">
            <a:off x="10738207" y="1785403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an Ga Trong San - Thanh T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9945" y="5745606"/>
            <a:ext cx="609600" cy="609600"/>
          </a:xfrm>
          <a:prstGeom prst="rect">
            <a:avLst/>
          </a:prstGeom>
        </p:spPr>
      </p:pic>
      <p:pic>
        <p:nvPicPr>
          <p:cNvPr id="13" name="Picture 4" descr="1153969ki8etuipnm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477" y="3569382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153969ki8etuipnm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193" y="3671663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65" y="1922246"/>
            <a:ext cx="637776" cy="443361"/>
          </a:xfrm>
          <a:prstGeom prst="rect">
            <a:avLst/>
          </a:prstGeom>
        </p:spPr>
      </p:pic>
      <p:pic>
        <p:nvPicPr>
          <p:cNvPr id="2" name="y2mate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79393" y="238206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339" y="2850031"/>
            <a:ext cx="118417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116 C 0.02226 -0.01458 0.02643 -0.11505 0.04935 -0.12847 C 0.06328 -0.13773 0.13359 -0.0294 0.15573 -0.02616 C 0.17773 -0.02292 0.16211 -0.09884 0.18203 -0.1088 C 0.20221 -0.11852 0.25963 -0.10926 0.27695 -0.08519 C 0.29362 -0.06111 0.26484 0.01019 0.28398 0.03588 C 0.30325 0.06181 0.36653 0.07847 0.39206 0.06991 C 0.41771 0.06134 0.4013 -0.01343 0.43776 -0.01574 C 0.47422 -0.01806 0.57239 -0.02199 0.61068 0.05579 C 0.69388 0.12315 0.63528 0.325 0.68372 0.36505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8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02"/>
            <a:ext cx="12192000" cy="6882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6552" y="1309339"/>
            <a:ext cx="3361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vi-VN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2.Phương pháp hình thức tổ chức 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vi-VN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2671610"/>
            <a:ext cx="3204723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/>
                <a:solidFill>
                  <a:schemeClr val="accent3"/>
                </a:solidFill>
              </a:rPr>
              <a:t>Cô</a:t>
            </a:r>
            <a:r>
              <a:rPr lang="en-US" sz="4400" b="1" dirty="0">
                <a:ln/>
                <a:solidFill>
                  <a:schemeClr val="accent3"/>
                </a:solidFill>
              </a:rPr>
              <a:t> </a:t>
            </a:r>
            <a:r>
              <a:rPr lang="en-US" sz="4400" b="1" dirty="0" err="1" smtClean="0">
                <a:ln/>
                <a:solidFill>
                  <a:schemeClr val="accent3"/>
                </a:solidFill>
              </a:rPr>
              <a:t>đọc</a:t>
            </a:r>
            <a:r>
              <a:rPr lang="en-US" sz="4400" b="1" dirty="0">
                <a:ln/>
                <a:solidFill>
                  <a:schemeClr val="accent3"/>
                </a:solidFill>
              </a:rPr>
              <a:t> </a:t>
            </a:r>
            <a:r>
              <a:rPr lang="en-US" sz="4400" b="1" dirty="0" err="1" smtClean="0">
                <a:ln/>
                <a:solidFill>
                  <a:schemeClr val="accent3"/>
                </a:solidFill>
              </a:rPr>
              <a:t>mẫu</a:t>
            </a:r>
            <a:r>
              <a:rPr lang="vi-VN" sz="4400" b="1" dirty="0" smtClean="0">
                <a:ln/>
                <a:solidFill>
                  <a:schemeClr val="accent3"/>
                </a:solidFill>
              </a:rPr>
              <a:t> lần 1</a:t>
            </a:r>
            <a:endParaRPr lang="vi-VN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1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43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028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58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629" y="4248465"/>
            <a:ext cx="3084417" cy="28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40" y="100733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100734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7315" y="11244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940" y="47460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0" y="40231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5310" y="79111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3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11"/>
            <a:ext cx="12192000" cy="68694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299447" y="-2"/>
            <a:ext cx="63470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thơ tên </a:t>
            </a:r>
            <a:r>
              <a:rPr lang="vi-VN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vi-VN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ì ?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9447" y="1532965"/>
            <a:ext cx="68512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Của tác giả nào ? </a:t>
            </a:r>
            <a:endParaRPr lang="en-US" sz="54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Picture 24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2118427" cy="183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8743" y="802697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1093" flipH="1">
            <a:off x="336357" y="1924031"/>
            <a:ext cx="1563144" cy="75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7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1497" y="1162594"/>
            <a:ext cx="750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</a:rPr>
              <a:t>Cô Đọc Lần 2 : Kết hợp p</a:t>
            </a:r>
            <a:r>
              <a:rPr lang="en-US" sz="3600" dirty="0" err="1" smtClean="0">
                <a:solidFill>
                  <a:srgbClr val="FF0000"/>
                </a:solidFill>
              </a:rPr>
              <a:t>ower</a:t>
            </a:r>
            <a:r>
              <a:rPr lang="vi-VN" sz="3600" dirty="0" smtClean="0">
                <a:solidFill>
                  <a:srgbClr val="FF0000"/>
                </a:solidFill>
              </a:rPr>
              <a:t>po</a:t>
            </a:r>
            <a:r>
              <a:rPr lang="en-US" sz="3600" dirty="0" err="1" smtClean="0">
                <a:solidFill>
                  <a:srgbClr val="FF0000"/>
                </a:solidFill>
              </a:rPr>
              <a:t>i</a:t>
            </a:r>
            <a:r>
              <a:rPr lang="vi-VN" sz="3600" dirty="0" smtClean="0">
                <a:solidFill>
                  <a:srgbClr val="FF0000"/>
                </a:solidFill>
              </a:rPr>
              <a:t>nt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38" y="5876365"/>
            <a:ext cx="709613" cy="80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66" y="6183145"/>
            <a:ext cx="709613" cy="80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945" y="587636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9" y="597497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bird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30" y="5775473"/>
            <a:ext cx="834454" cy="8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643604"/>
            <a:ext cx="3871913" cy="50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2833430"/>
            <a:ext cx="1676400" cy="3733800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54" y="28361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85" y="3580830"/>
            <a:ext cx="857009" cy="79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090" y="-520360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1" y="-57966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him se 3 cop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701" y="404127"/>
            <a:ext cx="4270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21" y="2925095"/>
            <a:ext cx="787552" cy="7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94" y="-7429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WordArt 4"/>
          <p:cNvSpPr>
            <a:spLocks noChangeArrowheads="1" noChangeShapeType="1" noTextEdit="1"/>
          </p:cNvSpPr>
          <p:nvPr/>
        </p:nvSpPr>
        <p:spPr bwMode="auto">
          <a:xfrm>
            <a:off x="2645734" y="2556871"/>
            <a:ext cx="6477000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0625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Thăm nhà bà</a:t>
            </a:r>
          </a:p>
        </p:txBody>
      </p:sp>
      <p:pic>
        <p:nvPicPr>
          <p:cNvPr id="44" name="Picture 6" descr="mayho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54" y="-5796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0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77" y="33756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991" y="3333662"/>
            <a:ext cx="567226" cy="52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736335"/>
            <a:ext cx="607089" cy="60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63" y="428450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361" y="5761999"/>
            <a:ext cx="892742" cy="82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608" y="541283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02" y="1422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ayho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29" y="27608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41279" y="2155372"/>
            <a:ext cx="2220507" cy="1371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 thăm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 đi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 đàn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 ngoài nắn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2580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" y="-1581638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163815" y="596210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41" y="487508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2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2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2"/>
          <p:cNvGrpSpPr>
            <a:grpSpLocks/>
          </p:cNvGrpSpPr>
          <p:nvPr/>
        </p:nvGrpSpPr>
        <p:grpSpPr bwMode="auto">
          <a:xfrm flipH="1">
            <a:off x="9896947" y="2595174"/>
            <a:ext cx="2133600" cy="3524457"/>
            <a:chOff x="1200" y="1344"/>
            <a:chExt cx="1632" cy="3126"/>
          </a:xfrm>
        </p:grpSpPr>
        <p:pic>
          <p:nvPicPr>
            <p:cNvPr id="44" name="Picture 13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ta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9983702" y="1018298"/>
            <a:ext cx="257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Cháu đứng </a:t>
            </a:r>
            <a:r>
              <a:rPr lang="vi-VN" b="1" dirty="0" smtClean="0">
                <a:solidFill>
                  <a:srgbClr val="FF0000"/>
                </a:solidFill>
              </a:rPr>
              <a:t>ngắm</a:t>
            </a:r>
          </a:p>
          <a:p>
            <a:r>
              <a:rPr lang="vi-VN" b="1" dirty="0">
                <a:solidFill>
                  <a:srgbClr val="FF0000"/>
                </a:solidFill>
              </a:rPr>
              <a:t>Đàn </a:t>
            </a:r>
            <a:r>
              <a:rPr lang="vi-VN" b="1" dirty="0" smtClean="0">
                <a:solidFill>
                  <a:srgbClr val="FF0000"/>
                </a:solidFill>
              </a:rPr>
              <a:t>gà con</a:t>
            </a:r>
          </a:p>
          <a:p>
            <a:r>
              <a:rPr lang="vi-VN" b="1" dirty="0">
                <a:solidFill>
                  <a:srgbClr val="FF0000"/>
                </a:solidFill>
              </a:rPr>
              <a:t>Rồi gọi </a:t>
            </a:r>
            <a:r>
              <a:rPr lang="vi-VN" b="1" dirty="0" smtClean="0">
                <a:solidFill>
                  <a:srgbClr val="FF0000"/>
                </a:solidFill>
              </a:rPr>
              <a:t>luôn</a:t>
            </a:r>
          </a:p>
          <a:p>
            <a:r>
              <a:rPr lang="vi-VN" b="1" dirty="0">
                <a:solidFill>
                  <a:srgbClr val="FF0000"/>
                </a:solidFill>
              </a:rPr>
              <a:t>Bập, bập, bập</a:t>
            </a:r>
          </a:p>
        </p:txBody>
      </p:sp>
    </p:spTree>
    <p:extLst>
      <p:ext uri="{BB962C8B-B14F-4D97-AF65-F5344CB8AC3E}">
        <p14:creationId xmlns:p14="http://schemas.microsoft.com/office/powerpoint/2010/main" val="1506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C 0.00781 -0.00254 0.01133 -0.00532 0.01419 0.00625 C 0.01367 0.00718 0.00873 0.01435 0.00781 0.01482 C 0.00482 0.01667 -0.00169 0.01898 -0.00169 0.01922 C -0.00221 0.0169 -0.00325 0.01482 -0.00325 0.01273 C -0.00325 0.00718 0.00117 0.00209 -0.00482 0.01065 C -0.00638 0.00996 -0.00833 0.01019 -0.0095 0.00857 C -0.01081 0.00695 -0.01263 0.00324 -0.01107 0.00209 C -0.0095 0.00093 -0.00794 0.00486 -0.00638 0.00625 C -0.00586 0.00347 -0.00664 -0.00046 -0.00482 -0.00208 C -0.00312 -0.00393 0.0043 0.00324 0.00313 0.00625 C 0.00222 0.00834 -0.00091 0.00602 -0.00169 0.00417 C -0.00247 0.00278 -0.00052 0.00139 -1.45833E-6 -2.22222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3">
                <a:lumMod val="60000"/>
                <a:lumOff val="40000"/>
              </a:schemeClr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714006" y="5986626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46" y="489899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 descr="b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3526702"/>
            <a:ext cx="23399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ta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24">
            <a:off x="9635013" y="4399213"/>
            <a:ext cx="131286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0946" y="2708967"/>
            <a:ext cx="21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 </a:t>
            </a: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lật </a:t>
            </a:r>
            <a:r>
              <a:rPr lang="vi-VN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endParaRPr lang="vi-VN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 nhanh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Xúm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vòng quanh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Kêu chiếp, chiếp</a:t>
            </a:r>
          </a:p>
        </p:txBody>
      </p:sp>
    </p:spTree>
    <p:extLst>
      <p:ext uri="{BB962C8B-B14F-4D97-AF65-F5344CB8AC3E}">
        <p14:creationId xmlns:p14="http://schemas.microsoft.com/office/powerpoint/2010/main" val="37161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C 0.00782 -0.00254 0.01133 -0.00532 0.0142 0.00625 C 0.01368 0.00718 0.00873 0.01436 0.00782 0.01482 C 0.00482 0.01667 -0.00169 0.01899 -0.00169 0.01922 C -0.00221 0.0169 -0.00325 0.01482 -0.00325 0.01274 C -0.00325 0.00718 0.00118 0.00209 -0.00481 0.01065 C -0.00638 0.00996 -0.00833 0.01019 -0.0095 0.00857 C -0.0108 0.00695 -0.01263 0.00325 -0.01106 0.00209 C -0.0095 0.00093 -0.00794 0.00487 -0.00638 0.00625 C -0.00586 0.00348 -0.00664 -0.00046 -0.00481 -0.00208 C -0.00312 -0.00393 0.0043 0.00325 0.00313 0.00625 C 0.00222 0.00834 -0.00091 0.00602 -0.00169 0.00417 C -0.00247 0.00278 -0.00052 0.00139 -3.54167E-6 -4.44444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C 0.0056 7.40741E-7 0.01003 0.00324 0.01003 0.00741 C 0.01003 0.01134 0.0056 0.01481 -4.16667E-7 0.01481 C -0.0056 0.01481 -0.0099 0.01134 -0.0099 0.00741 C -0.0099 0.00324 -0.0056 7.40741E-7 -4.16667E-7 7.40741E-7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4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5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6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2188</TotalTime>
  <Words>297</Words>
  <Application>Microsoft Office PowerPoint</Application>
  <PresentationFormat>Widescreen</PresentationFormat>
  <Paragraphs>61</Paragraphs>
  <Slides>28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Tahoma</vt:lpstr>
      <vt:lpstr>Times New Roman</vt:lpstr>
      <vt:lpstr>Trebuchet MS</vt:lpstr>
      <vt:lpstr>Wingdings 3</vt:lpstr>
      <vt:lpstr>Facet</vt:lpstr>
      <vt:lpstr>2_Facet</vt:lpstr>
      <vt:lpstr>3_Facet</vt:lpstr>
      <vt:lpstr>4_Facet</vt:lpstr>
      <vt:lpstr>5_Facet</vt:lpstr>
      <vt:lpstr>6_Facet</vt:lpstr>
      <vt:lpstr>1_Facet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 PC</dc:creator>
  <cp:lastModifiedBy>Phong6T1</cp:lastModifiedBy>
  <cp:revision>141</cp:revision>
  <dcterms:created xsi:type="dcterms:W3CDTF">2016-01-11T13:31:43Z</dcterms:created>
  <dcterms:modified xsi:type="dcterms:W3CDTF">2022-12-03T04:27:55Z</dcterms:modified>
</cp:coreProperties>
</file>