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3" r:id="rId6"/>
    <p:sldId id="260" r:id="rId7"/>
    <p:sldId id="261" r:id="rId8"/>
    <p:sldId id="266" r:id="rId9"/>
    <p:sldId id="265" r:id="rId10"/>
    <p:sldId id="258" r:id="rId11"/>
    <p:sldId id="269" r:id="rId12"/>
    <p:sldId id="268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6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5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7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0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8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2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9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A686-3DA8-4E7F-AC9B-C023BE3CAB7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5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4977" y="295422"/>
            <a:ext cx="675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PHÒNG GIÁO DỤC VÀ ĐÀO TẠO QUẬN LONG BIÊN</a:t>
            </a:r>
          </a:p>
          <a:p>
            <a:pPr algn="ctr"/>
            <a:r>
              <a:rPr lang="en-US" sz="2400" b="1" dirty="0" smtClean="0"/>
              <a:t>TRƯỜNG MẦM NON HOA SỮA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66757" y="2264898"/>
            <a:ext cx="777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LĨNH VỰC PHÁT TRIỂN NGÔN NGỮ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6757" y="3810557"/>
            <a:ext cx="679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hạ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tuyệt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vời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</a:t>
            </a:r>
            <a:r>
              <a:rPr lang="en-US" sz="3200" b="1" dirty="0" err="1" smtClean="0">
                <a:solidFill>
                  <a:srgbClr val="FF0000"/>
                </a:solidFill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Tuyết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4"/>
    </mc:Choice>
    <mc:Fallback xmlns="">
      <p:transition spd="slow" advTm="202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5"/>
    </mc:Choice>
    <mc:Fallback xmlns="">
      <p:transition spd="slow" advTm="952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4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0"/>
    </mc:Choice>
    <mc:Fallback xmlns="">
      <p:transition spd="slow" advTm="126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1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9"/>
    </mc:Choice>
    <mc:Fallback xmlns="">
      <p:transition spd="slow" advTm="4166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0057" y="2155372"/>
            <a:ext cx="5199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Hẹn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gặp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bé</a:t>
            </a:r>
            <a:r>
              <a:rPr lang="en-US" sz="4800" b="1" dirty="0" smtClean="0">
                <a:solidFill>
                  <a:srgbClr val="FF0000"/>
                </a:solidFill>
              </a:rPr>
              <a:t>!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4"/>
    </mc:Choice>
    <mc:Fallback xmlns="">
      <p:transition spd="slow" advTm="2120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8973" y="2475914"/>
            <a:ext cx="661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BÀI THƠ: MÙA HẠ TUYỆT VỜI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3"/>
    </mc:Choice>
    <mc:Fallback xmlns="">
      <p:transition spd="slow" advTm="3203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3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2"/>
    </mc:Choice>
    <mc:Fallback xmlns="">
      <p:transition spd="slow" advTm="626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5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04" y="914400"/>
            <a:ext cx="5197463" cy="48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1"/>
    </mc:Choice>
    <mc:Fallback xmlns="">
      <p:transition spd="slow" advTm="697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5"/>
    </mc:Choice>
    <mc:Fallback xmlns="">
      <p:transition spd="slow" advTm="1305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0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"/>
    </mc:Choice>
    <mc:Fallback xmlns="">
      <p:transition spd="slow" advTm="87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83" y="0"/>
            <a:ext cx="7216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3"/>
    </mc:Choice>
    <mc:Fallback xmlns="">
      <p:transition spd="slow" advTm="202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Mùa Hạ Tuyệt Vờ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47</Words>
  <Application>Microsoft Office PowerPoint</Application>
  <PresentationFormat>Widescreen</PresentationFormat>
  <Paragraphs>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2022-03-27T15:12:57Z</dcterms:created>
  <dcterms:modified xsi:type="dcterms:W3CDTF">2022-06-25T09:19:57Z</dcterms:modified>
</cp:coreProperties>
</file>