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4BD-A2A2-46C7-88F5-202F87016698}" type="datetimeFigureOut">
              <a:rPr lang="en-US" smtClean="0"/>
              <a:t>26/5/2022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D46E-B296-4E34-985C-9E320B31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383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4BD-A2A2-46C7-88F5-202F87016698}" type="datetimeFigureOut">
              <a:rPr lang="en-US" smtClean="0"/>
              <a:t>26/5/2022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D46E-B296-4E34-985C-9E320B31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707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4BD-A2A2-46C7-88F5-202F87016698}" type="datetimeFigureOut">
              <a:rPr lang="en-US" smtClean="0"/>
              <a:t>26/5/2022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D46E-B296-4E34-985C-9E320B31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662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4BD-A2A2-46C7-88F5-202F87016698}" type="datetimeFigureOut">
              <a:rPr lang="en-US" smtClean="0"/>
              <a:t>26/5/2022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D46E-B296-4E34-985C-9E320B31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07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4BD-A2A2-46C7-88F5-202F87016698}" type="datetimeFigureOut">
              <a:rPr lang="en-US" smtClean="0"/>
              <a:t>26/5/2022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D46E-B296-4E34-985C-9E320B31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90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4BD-A2A2-46C7-88F5-202F87016698}" type="datetimeFigureOut">
              <a:rPr lang="en-US" smtClean="0"/>
              <a:t>26/5/2022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D46E-B296-4E34-985C-9E320B31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199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4BD-A2A2-46C7-88F5-202F87016698}" type="datetimeFigureOut">
              <a:rPr lang="en-US" smtClean="0"/>
              <a:t>26/5/2022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D46E-B296-4E34-985C-9E320B31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34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4BD-A2A2-46C7-88F5-202F87016698}" type="datetimeFigureOut">
              <a:rPr lang="en-US" smtClean="0"/>
              <a:t>26/5/2022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D46E-B296-4E34-985C-9E320B31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95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4BD-A2A2-46C7-88F5-202F87016698}" type="datetimeFigureOut">
              <a:rPr lang="en-US" smtClean="0"/>
              <a:t>26/5/2022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D46E-B296-4E34-985C-9E320B31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289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4BD-A2A2-46C7-88F5-202F87016698}" type="datetimeFigureOut">
              <a:rPr lang="en-US" smtClean="0"/>
              <a:t>26/5/2022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D46E-B296-4E34-985C-9E320B31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03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4BD-A2A2-46C7-88F5-202F87016698}" type="datetimeFigureOut">
              <a:rPr lang="en-US" smtClean="0"/>
              <a:t>26/5/2022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4D46E-B296-4E34-985C-9E320B31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2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764BD-A2A2-46C7-88F5-202F87016698}" type="datetimeFigureOut">
              <a:rPr lang="en-US" smtClean="0"/>
              <a:t>26/5/2022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4D46E-B296-4E34-985C-9E320B31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89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194"/>
            <a:ext cx="12192000" cy="683780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0400" y="114300"/>
            <a:ext cx="107823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FF"/>
                </a:solidFill>
              </a:rPr>
              <a:t>PHÒNG GIÁO DỤC VÀ ĐÀO TẠO QUẬN LONG BIÊN</a:t>
            </a:r>
          </a:p>
          <a:p>
            <a:pPr algn="ctr"/>
            <a:r>
              <a:rPr lang="en-US" sz="2400" b="1" dirty="0" smtClean="0">
                <a:solidFill>
                  <a:srgbClr val="0000FF"/>
                </a:solidFill>
              </a:rPr>
              <a:t>TRƯỜNG MẦM NON HOA SỮA</a:t>
            </a:r>
          </a:p>
          <a:p>
            <a:pPr algn="ctr"/>
            <a:endParaRPr lang="en-US" sz="2400" b="1" dirty="0">
              <a:solidFill>
                <a:srgbClr val="0000FF"/>
              </a:solidFill>
            </a:endParaRPr>
          </a:p>
          <a:p>
            <a:pPr algn="ctr"/>
            <a:endParaRPr lang="en-US" sz="2400" b="1" dirty="0" smtClean="0">
              <a:solidFill>
                <a:srgbClr val="0000FF"/>
              </a:solidFill>
            </a:endParaRPr>
          </a:p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LĨNH VỰC PHÁT TRIỂN NGÔN NGỮ</a:t>
            </a:r>
          </a:p>
          <a:p>
            <a:pPr algn="ctr"/>
            <a:endParaRPr lang="en-US" sz="2400" b="1" dirty="0">
              <a:solidFill>
                <a:srgbClr val="0000FF"/>
              </a:solidFill>
            </a:endParaRPr>
          </a:p>
          <a:p>
            <a:pPr algn="ctr"/>
            <a:endParaRPr lang="en-US" sz="2400" b="1" dirty="0" smtClean="0">
              <a:solidFill>
                <a:srgbClr val="0000FF"/>
              </a:solidFill>
            </a:endParaRPr>
          </a:p>
          <a:p>
            <a:pPr algn="ctr"/>
            <a:endParaRPr lang="en-US" sz="2400" b="1" dirty="0" smtClean="0">
              <a:solidFill>
                <a:srgbClr val="0000FF"/>
              </a:solidFill>
            </a:endParaRPr>
          </a:p>
          <a:p>
            <a:pPr lvl="8"/>
            <a:r>
              <a:rPr lang="en-US" sz="2400" b="1" dirty="0" err="1" smtClean="0">
                <a:solidFill>
                  <a:srgbClr val="0000FF"/>
                </a:solidFill>
              </a:rPr>
              <a:t>Hoạt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động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làm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quen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văn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học</a:t>
            </a:r>
            <a:endParaRPr lang="en-US" sz="2400" b="1" dirty="0" smtClean="0">
              <a:solidFill>
                <a:srgbClr val="0000FF"/>
              </a:solidFill>
            </a:endParaRPr>
          </a:p>
          <a:p>
            <a:pPr lvl="8"/>
            <a:r>
              <a:rPr lang="en-US" sz="2400" b="1" dirty="0" err="1" smtClean="0">
                <a:solidFill>
                  <a:srgbClr val="0000FF"/>
                </a:solidFill>
              </a:rPr>
              <a:t>Đề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tài</a:t>
            </a:r>
            <a:r>
              <a:rPr lang="en-US" sz="2400" b="1" dirty="0" smtClean="0">
                <a:solidFill>
                  <a:srgbClr val="0000FF"/>
                </a:solidFill>
              </a:rPr>
              <a:t>: </a:t>
            </a:r>
            <a:r>
              <a:rPr lang="en-US" sz="2400" b="1" dirty="0" err="1" smtClean="0">
                <a:solidFill>
                  <a:srgbClr val="0000FF"/>
                </a:solidFill>
              </a:rPr>
              <a:t>Thơ</a:t>
            </a:r>
            <a:r>
              <a:rPr lang="en-US" sz="2400" b="1" dirty="0" smtClean="0">
                <a:solidFill>
                  <a:srgbClr val="0000FF"/>
                </a:solidFill>
              </a:rPr>
              <a:t> “ </a:t>
            </a:r>
            <a:r>
              <a:rPr lang="en-US" sz="2400" b="1" dirty="0" err="1" smtClean="0">
                <a:solidFill>
                  <a:srgbClr val="0000FF"/>
                </a:solidFill>
              </a:rPr>
              <a:t>Đi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nắng</a:t>
            </a:r>
            <a:r>
              <a:rPr lang="en-US" sz="2400" b="1" dirty="0" smtClean="0">
                <a:solidFill>
                  <a:srgbClr val="0000FF"/>
                </a:solidFill>
              </a:rPr>
              <a:t>”</a:t>
            </a:r>
          </a:p>
          <a:p>
            <a:pPr lvl="8"/>
            <a:r>
              <a:rPr lang="en-US" sz="2400" b="1" dirty="0" err="1" smtClean="0">
                <a:solidFill>
                  <a:srgbClr val="0000FF"/>
                </a:solidFill>
              </a:rPr>
              <a:t>Lứa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tuổi</a:t>
            </a:r>
            <a:r>
              <a:rPr lang="en-US" sz="2400" b="1" dirty="0" smtClean="0">
                <a:solidFill>
                  <a:srgbClr val="0000FF"/>
                </a:solidFill>
              </a:rPr>
              <a:t>: 3 -4 </a:t>
            </a:r>
            <a:r>
              <a:rPr lang="en-US" sz="2400" b="1" dirty="0" err="1" smtClean="0">
                <a:solidFill>
                  <a:srgbClr val="0000FF"/>
                </a:solidFill>
              </a:rPr>
              <a:t>tuổi</a:t>
            </a:r>
            <a:endParaRPr lang="en-US" sz="2400" b="1" dirty="0" smtClean="0">
              <a:solidFill>
                <a:srgbClr val="0000FF"/>
              </a:solidFill>
            </a:endParaRPr>
          </a:p>
          <a:p>
            <a:pPr lvl="8"/>
            <a:r>
              <a:rPr lang="en-US" sz="2400" b="1" dirty="0" err="1" smtClean="0">
                <a:solidFill>
                  <a:srgbClr val="0000FF"/>
                </a:solidFill>
              </a:rPr>
              <a:t>Giáo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viên</a:t>
            </a:r>
            <a:r>
              <a:rPr lang="en-US" sz="2400" b="1" dirty="0" smtClean="0">
                <a:solidFill>
                  <a:srgbClr val="0000FF"/>
                </a:solidFill>
              </a:rPr>
              <a:t>: </a:t>
            </a:r>
            <a:r>
              <a:rPr lang="en-US" sz="2400" b="1" dirty="0" err="1" smtClean="0">
                <a:solidFill>
                  <a:srgbClr val="0000FF"/>
                </a:solidFill>
              </a:rPr>
              <a:t>Lê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Thị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Ánh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Ngọc</a:t>
            </a:r>
            <a:endParaRPr lang="en-US" sz="2400" b="1" dirty="0">
              <a:solidFill>
                <a:srgbClr val="0000FF"/>
              </a:solidFill>
            </a:endParaRPr>
          </a:p>
          <a:p>
            <a:pPr algn="ctr"/>
            <a:endParaRPr lang="en-US" sz="2400" b="1" dirty="0" smtClean="0">
              <a:solidFill>
                <a:srgbClr val="0000FF"/>
              </a:solidFill>
            </a:endParaRPr>
          </a:p>
          <a:p>
            <a:pPr algn="ctr"/>
            <a:endParaRPr lang="en-US" sz="2400" b="1" dirty="0">
              <a:solidFill>
                <a:srgbClr val="0000FF"/>
              </a:solidFill>
            </a:endParaRPr>
          </a:p>
          <a:p>
            <a:pPr algn="ctr"/>
            <a:endParaRPr lang="en-US" sz="2400" b="1" dirty="0">
              <a:solidFill>
                <a:srgbClr val="0000FF"/>
              </a:solidFill>
            </a:endParaRPr>
          </a:p>
          <a:p>
            <a:pPr algn="ctr"/>
            <a:endParaRPr lang="en-US" sz="2400" b="1" dirty="0" smtClean="0">
              <a:solidFill>
                <a:srgbClr val="0000FF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00FF"/>
                </a:solidFill>
              </a:rPr>
              <a:t>NĂM HỌC: 2020 - 2021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529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026" y="0"/>
            <a:ext cx="12258025" cy="6858000"/>
          </a:xfrm>
        </p:spPr>
      </p:pic>
      <p:sp>
        <p:nvSpPr>
          <p:cNvPr id="5" name="TextBox 4"/>
          <p:cNvSpPr txBox="1"/>
          <p:nvPr/>
        </p:nvSpPr>
        <p:spPr>
          <a:xfrm>
            <a:off x="2781300" y="2006600"/>
            <a:ext cx="680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TRẺ XEM RỐI BÓNG CHÚ CHIM</a:t>
            </a:r>
          </a:p>
          <a:p>
            <a:endParaRPr lang="en-US" sz="3200" b="1" dirty="0">
              <a:solidFill>
                <a:srgbClr val="0000FF"/>
              </a:solidFill>
            </a:endParaRPr>
          </a:p>
          <a:p>
            <a:r>
              <a:rPr lang="en-US" sz="3200" b="1" dirty="0" smtClean="0">
                <a:solidFill>
                  <a:srgbClr val="0000FF"/>
                </a:solidFill>
              </a:rPr>
              <a:t>- </a:t>
            </a:r>
            <a:r>
              <a:rPr lang="en-US" sz="3200" b="1" dirty="0" err="1" smtClean="0">
                <a:solidFill>
                  <a:srgbClr val="0000FF"/>
                </a:solidFill>
              </a:rPr>
              <a:t>Nhạc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bài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hát</a:t>
            </a:r>
            <a:r>
              <a:rPr lang="en-US" sz="3200" b="1" dirty="0" smtClean="0">
                <a:solidFill>
                  <a:srgbClr val="0000FF"/>
                </a:solidFill>
              </a:rPr>
              <a:t> “ </a:t>
            </a:r>
            <a:r>
              <a:rPr lang="en-US" sz="3200" b="1" dirty="0" err="1" smtClean="0">
                <a:solidFill>
                  <a:srgbClr val="0000FF"/>
                </a:solidFill>
              </a:rPr>
              <a:t>Thật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đáng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chê</a:t>
            </a:r>
            <a:r>
              <a:rPr lang="en-US" sz="3200" b="1" dirty="0" smtClean="0">
                <a:solidFill>
                  <a:srgbClr val="0000FF"/>
                </a:solidFill>
              </a:rPr>
              <a:t>”</a:t>
            </a:r>
            <a:endParaRPr lang="en-US" sz="32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99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78050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5"/>
            <a:ext cx="12192000" cy="6800374"/>
          </a:xfrm>
        </p:spPr>
      </p:pic>
    </p:spTree>
    <p:extLst>
      <p:ext uri="{BB962C8B-B14F-4D97-AF65-F5344CB8AC3E}">
        <p14:creationId xmlns:p14="http://schemas.microsoft.com/office/powerpoint/2010/main" val="193796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1558"/>
          </a:xfrm>
        </p:spPr>
      </p:pic>
    </p:spTree>
    <p:extLst>
      <p:ext uri="{BB962C8B-B14F-4D97-AF65-F5344CB8AC3E}">
        <p14:creationId xmlns:p14="http://schemas.microsoft.com/office/powerpoint/2010/main" val="3120944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06"/>
          <a:stretch/>
        </p:blipFill>
        <p:spPr>
          <a:xfrm>
            <a:off x="0" y="-1"/>
            <a:ext cx="12192000" cy="6858001"/>
          </a:xfrm>
        </p:spPr>
      </p:pic>
      <p:sp>
        <p:nvSpPr>
          <p:cNvPr id="5" name="TextBox 4"/>
          <p:cNvSpPr txBox="1"/>
          <p:nvPr/>
        </p:nvSpPr>
        <p:spPr>
          <a:xfrm>
            <a:off x="2781300" y="2659558"/>
            <a:ext cx="792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TRẺ ĐỌC THƠ</a:t>
            </a:r>
            <a:endParaRPr lang="en-US" sz="4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65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300"/>
          <a:stretch/>
        </p:blipFill>
        <p:spPr>
          <a:xfrm>
            <a:off x="0" y="1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676400" y="1732646"/>
            <a:ext cx="805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CÔ GIÁO NHẬN XÉT CHUNG GIỜ HỌC</a:t>
            </a:r>
            <a:endParaRPr lang="en-US" sz="36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11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79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Phong5T1</dc:creator>
  <cp:lastModifiedBy>Admin</cp:lastModifiedBy>
  <cp:revision>5</cp:revision>
  <dcterms:created xsi:type="dcterms:W3CDTF">2020-09-29T05:29:55Z</dcterms:created>
  <dcterms:modified xsi:type="dcterms:W3CDTF">2022-05-26T08:41:19Z</dcterms:modified>
</cp:coreProperties>
</file>