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24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41785-99D5-4AE0-8F78-5DD1799E8904}" type="datetimeFigureOut">
              <a:rPr lang="en-US" smtClean="0"/>
              <a:t>13/4/2023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CF79-3DB9-4EE0-8405-CFB2F4951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89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41785-99D5-4AE0-8F78-5DD1799E8904}" type="datetimeFigureOut">
              <a:rPr lang="en-US" smtClean="0"/>
              <a:t>13/4/2023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CF79-3DB9-4EE0-8405-CFB2F4951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652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41785-99D5-4AE0-8F78-5DD1799E8904}" type="datetimeFigureOut">
              <a:rPr lang="en-US" smtClean="0"/>
              <a:t>13/4/2023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CF79-3DB9-4EE0-8405-CFB2F4951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3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41785-99D5-4AE0-8F78-5DD1799E8904}" type="datetimeFigureOut">
              <a:rPr lang="en-US" smtClean="0"/>
              <a:t>13/4/2023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CF79-3DB9-4EE0-8405-CFB2F4951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888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41785-99D5-4AE0-8F78-5DD1799E8904}" type="datetimeFigureOut">
              <a:rPr lang="en-US" smtClean="0"/>
              <a:t>13/4/2023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CF79-3DB9-4EE0-8405-CFB2F4951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050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41785-99D5-4AE0-8F78-5DD1799E8904}" type="datetimeFigureOut">
              <a:rPr lang="en-US" smtClean="0"/>
              <a:t>13/4/2023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CF79-3DB9-4EE0-8405-CFB2F4951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79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41785-99D5-4AE0-8F78-5DD1799E8904}" type="datetimeFigureOut">
              <a:rPr lang="en-US" smtClean="0"/>
              <a:t>13/4/2023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CF79-3DB9-4EE0-8405-CFB2F4951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660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41785-99D5-4AE0-8F78-5DD1799E8904}" type="datetimeFigureOut">
              <a:rPr lang="en-US" smtClean="0"/>
              <a:t>13/4/2023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CF79-3DB9-4EE0-8405-CFB2F4951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201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41785-99D5-4AE0-8F78-5DD1799E8904}" type="datetimeFigureOut">
              <a:rPr lang="en-US" smtClean="0"/>
              <a:t>13/4/2023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CF79-3DB9-4EE0-8405-CFB2F4951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665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41785-99D5-4AE0-8F78-5DD1799E8904}" type="datetimeFigureOut">
              <a:rPr lang="en-US" smtClean="0"/>
              <a:t>13/4/2023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CF79-3DB9-4EE0-8405-CFB2F4951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153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41785-99D5-4AE0-8F78-5DD1799E8904}" type="datetimeFigureOut">
              <a:rPr lang="en-US" smtClean="0"/>
              <a:t>13/4/2023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CF79-3DB9-4EE0-8405-CFB2F4951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551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41785-99D5-4AE0-8F78-5DD1799E8904}" type="datetimeFigureOut">
              <a:rPr lang="en-US" smtClean="0"/>
              <a:t>13/4/2023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A9CF79-3DB9-4EE0-8405-CFB2F4951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351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228600" y="3921051"/>
            <a:ext cx="914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khí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27"/>
          <p:cNvSpPr txBox="1">
            <a:spLocks noChangeArrowheads="1"/>
          </p:cNvSpPr>
          <p:nvPr/>
        </p:nvSpPr>
        <p:spPr bwMode="auto">
          <a:xfrm>
            <a:off x="2133600" y="5127625"/>
            <a:ext cx="5105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b="1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800" b="1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2800" b="1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 Sen </a:t>
            </a:r>
            <a:endParaRPr lang="en-US" sz="2800" b="1" dirty="0">
              <a:solidFill>
                <a:srgbClr val="00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ubtitle 13"/>
          <p:cNvSpPr>
            <a:spLocks noGrp="1"/>
          </p:cNvSpPr>
          <p:nvPr>
            <p:ph type="subTitle" idx="1"/>
          </p:nvPr>
        </p:nvSpPr>
        <p:spPr>
          <a:xfrm>
            <a:off x="1371599" y="4594225"/>
            <a:ext cx="6400800" cy="533400"/>
          </a:xfrm>
        </p:spPr>
        <p:txBody>
          <a:bodyPr/>
          <a:lstStyle/>
          <a:p>
            <a:pPr eaLnBrk="1" hangingPunct="1"/>
            <a:r>
              <a:rPr lang="en-US" sz="2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Nhỡ</a:t>
            </a:r>
            <a:r>
              <a:rPr lang="en-US" sz="20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(4-5 </a:t>
            </a:r>
            <a:r>
              <a:rPr lang="en-US" sz="2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7" name="Text Box 23"/>
          <p:cNvSpPr>
            <a:spLocks noGrp="1" noChangeArrowheads="1"/>
          </p:cNvSpPr>
          <p:nvPr>
            <p:ph type="ctrTitle"/>
          </p:nvPr>
        </p:nvSpPr>
        <p:spPr>
          <a:xfrm>
            <a:off x="6927" y="0"/>
            <a:ext cx="9144000" cy="3733800"/>
          </a:xfrm>
        </p:spPr>
        <p:txBody>
          <a:bodyPr>
            <a:normAutofit/>
          </a:bodyPr>
          <a:lstStyle/>
          <a:p>
            <a:pPr eaLnBrk="1" hangingPunct="1">
              <a:spcBef>
                <a:spcPct val="50000"/>
              </a:spcBef>
            </a:pPr>
            <a:r>
              <a:rPr sz="1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ỦY BAN NHÂN DÂN QUẬN LONG BIÊN</a:t>
            </a:r>
            <a:br>
              <a:rPr sz="1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sz="1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 MẦM NON HOA </a:t>
            </a:r>
            <a:r>
              <a:rPr lang="en-US" sz="1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SỮA </a:t>
            </a:r>
            <a:r>
              <a:rPr sz="1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sz="1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sz="1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sz="1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sz="3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PHÁT TRIỂN N</a:t>
            </a:r>
            <a:r>
              <a:rPr lang="en-US" sz="3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GÔN NGỮ</a:t>
            </a:r>
            <a:r>
              <a:rPr sz="3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sz="3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sz="36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36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6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ta”</a:t>
            </a:r>
            <a:endParaRPr sz="36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1008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build="p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8600"/>
            <a:ext cx="8686800" cy="5486400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2667000" y="5943600"/>
            <a:ext cx="4343400" cy="838200"/>
            <a:chOff x="2667000" y="5943600"/>
            <a:chExt cx="4343400" cy="838200"/>
          </a:xfrm>
        </p:grpSpPr>
        <p:sp>
          <p:nvSpPr>
            <p:cNvPr id="5" name="Rounded Rectangle 4"/>
            <p:cNvSpPr/>
            <p:nvPr/>
          </p:nvSpPr>
          <p:spPr>
            <a:xfrm>
              <a:off x="2667000" y="5943600"/>
              <a:ext cx="4343400" cy="83820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895600" y="5943600"/>
              <a:ext cx="3810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2400" b="1" dirty="0">
                  <a:latin typeface="Times New Roman" pitchFamily="18" charset="0"/>
                  <a:cs typeface="Times New Roman" pitchFamily="18" charset="0"/>
                </a:rPr>
                <a:t>Hôm nay đến lớp</a:t>
              </a:r>
              <a:r>
                <a:rPr lang="vi-VN" sz="2400" b="1" dirty="0" smtClean="0">
                  <a:latin typeface="Times New Roman" pitchFamily="18" charset="0"/>
                  <a:cs typeface="Times New Roman" pitchFamily="18" charset="0"/>
                </a:rPr>
                <a:t/>
              </a:r>
              <a:br>
                <a:rPr lang="vi-VN" sz="2400" b="1" dirty="0" smtClean="0">
                  <a:latin typeface="Times New Roman" pitchFamily="18" charset="0"/>
                  <a:cs typeface="Times New Roman" pitchFamily="18" charset="0"/>
                </a:rPr>
              </a:br>
              <a:r>
                <a:rPr lang="vi-VN" sz="2400" b="1" dirty="0">
                  <a:latin typeface="Times New Roman" pitchFamily="18" charset="0"/>
                  <a:cs typeface="Times New Roman" pitchFamily="18" charset="0"/>
                </a:rPr>
                <a:t>Cô dạy chúng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em</a:t>
              </a:r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4748083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8600"/>
            <a:ext cx="8686800" cy="5486400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2438400" y="5818614"/>
            <a:ext cx="4343400" cy="963186"/>
            <a:chOff x="2667000" y="5943600"/>
            <a:chExt cx="4343400" cy="838200"/>
          </a:xfrm>
        </p:grpSpPr>
        <p:sp>
          <p:nvSpPr>
            <p:cNvPr id="6" name="Rounded Rectangle 5"/>
            <p:cNvSpPr/>
            <p:nvPr/>
          </p:nvSpPr>
          <p:spPr>
            <a:xfrm>
              <a:off x="2667000" y="5943600"/>
              <a:ext cx="4343400" cy="83820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895600" y="5943600"/>
              <a:ext cx="3810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2914650" y="5818614"/>
            <a:ext cx="33147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mùi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605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304800"/>
            <a:ext cx="8382000" cy="5537200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2438400" y="5898356"/>
            <a:ext cx="4343400" cy="883444"/>
            <a:chOff x="2667000" y="5943600"/>
            <a:chExt cx="4343400" cy="838200"/>
          </a:xfrm>
        </p:grpSpPr>
        <p:sp>
          <p:nvSpPr>
            <p:cNvPr id="6" name="Rounded Rectangle 5"/>
            <p:cNvSpPr/>
            <p:nvPr/>
          </p:nvSpPr>
          <p:spPr>
            <a:xfrm>
              <a:off x="2667000" y="5943600"/>
              <a:ext cx="4343400" cy="83820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895600" y="5943600"/>
              <a:ext cx="3810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3198924" y="5898356"/>
            <a:ext cx="270458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khắp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nơi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hít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thở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1153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17992"/>
            <a:ext cx="8686800" cy="5638800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2126672" y="5901275"/>
            <a:ext cx="4343400" cy="883444"/>
            <a:chOff x="2667000" y="5943600"/>
            <a:chExt cx="4343400" cy="838200"/>
          </a:xfrm>
        </p:grpSpPr>
        <p:sp>
          <p:nvSpPr>
            <p:cNvPr id="6" name="Rounded Rectangle 5"/>
            <p:cNvSpPr/>
            <p:nvPr/>
          </p:nvSpPr>
          <p:spPr>
            <a:xfrm>
              <a:off x="2667000" y="5943600"/>
              <a:ext cx="4343400" cy="83820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895600" y="5943600"/>
              <a:ext cx="3810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3002972" y="5901275"/>
            <a:ext cx="259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tồn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ta</a:t>
            </a:r>
          </a:p>
        </p:txBody>
      </p:sp>
    </p:spTree>
    <p:extLst>
      <p:ext uri="{BB962C8B-B14F-4D97-AF65-F5344CB8AC3E}">
        <p14:creationId xmlns:p14="http://schemas.microsoft.com/office/powerpoint/2010/main" val="1861745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0" y="215900"/>
            <a:ext cx="8572500" cy="5499100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2126672" y="5901275"/>
            <a:ext cx="4343400" cy="883444"/>
            <a:chOff x="2667000" y="5943600"/>
            <a:chExt cx="4343400" cy="838200"/>
          </a:xfrm>
        </p:grpSpPr>
        <p:sp>
          <p:nvSpPr>
            <p:cNvPr id="6" name="Rounded Rectangle 5"/>
            <p:cNvSpPr/>
            <p:nvPr/>
          </p:nvSpPr>
          <p:spPr>
            <a:xfrm>
              <a:off x="2667000" y="5943600"/>
              <a:ext cx="4343400" cy="83820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895600" y="5943600"/>
              <a:ext cx="3810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2850572" y="5901275"/>
            <a:ext cx="2819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lắm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em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863089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8600"/>
            <a:ext cx="8686800" cy="5816600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2126672" y="5901275"/>
            <a:ext cx="4343400" cy="883444"/>
            <a:chOff x="2667000" y="5943600"/>
            <a:chExt cx="4343400" cy="838200"/>
          </a:xfrm>
        </p:grpSpPr>
        <p:sp>
          <p:nvSpPr>
            <p:cNvPr id="7" name="Rounded Rectangle 6"/>
            <p:cNvSpPr/>
            <p:nvPr/>
          </p:nvSpPr>
          <p:spPr>
            <a:xfrm>
              <a:off x="2667000" y="5943600"/>
              <a:ext cx="4343400" cy="83820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895600" y="5943600"/>
              <a:ext cx="3810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" name="Rectangle 8"/>
          <p:cNvSpPr/>
          <p:nvPr/>
        </p:nvSpPr>
        <p:spPr>
          <a:xfrm>
            <a:off x="2819400" y="5927498"/>
            <a:ext cx="2743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mình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419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309" y="228599"/>
            <a:ext cx="8534400" cy="5672675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2126672" y="5901275"/>
            <a:ext cx="4343400" cy="883444"/>
            <a:chOff x="2667000" y="5943600"/>
            <a:chExt cx="4343400" cy="838200"/>
          </a:xfrm>
        </p:grpSpPr>
        <p:sp>
          <p:nvSpPr>
            <p:cNvPr id="6" name="Rounded Rectangle 5"/>
            <p:cNvSpPr/>
            <p:nvPr/>
          </p:nvSpPr>
          <p:spPr>
            <a:xfrm>
              <a:off x="2667000" y="5943600"/>
              <a:ext cx="4343400" cy="83820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895600" y="5943600"/>
              <a:ext cx="3810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2698172" y="5927498"/>
            <a:ext cx="3200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vâng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ngoan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095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304800"/>
            <a:ext cx="8382000" cy="624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65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123</Words>
  <Application>Microsoft Office PowerPoint</Application>
  <PresentationFormat>On-screen Show (4:3)</PresentationFormat>
  <Paragraphs>12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ỦY BAN NHÂN DÂN QUẬN LONG BIÊN TRƯỜNG MẦM NON HOA SỮA         PHÁT TRIỂN NGÔN NGỮ Văn học: Thơ “Không khí quanh ta”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ỦY BAN NHÂN DÂN QUẬN LONG BIÊN TRƯỜNG MẦM NON HOA PHƯỢNG        PHÁT TRIỂN NGÔN NGỮ Văn học: Thơ “Không khí quanh ta”</dc:title>
  <dc:creator>huy_ctn</dc:creator>
  <cp:lastModifiedBy>Admin</cp:lastModifiedBy>
  <cp:revision>8</cp:revision>
  <dcterms:created xsi:type="dcterms:W3CDTF">2023-04-12T00:55:21Z</dcterms:created>
  <dcterms:modified xsi:type="dcterms:W3CDTF">2023-04-13T07:57:28Z</dcterms:modified>
</cp:coreProperties>
</file>