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1440-F612-4763-9471-3811B507CC7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6D72-2215-4953-8475-2D0359D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368E-52F9-4668-BDC7-FBC30A99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5438-D297-4402-BC37-B200A147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C0C5-84E1-4A9F-8C80-0965D76D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4A03-FF6F-40C2-8352-CF1CFBE2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42F3C-7AB1-4B7A-8D12-4010CBD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31C8-E61E-4715-BBED-31A37105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9C8AA-26A8-409E-B49B-6B6452BA5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FCC1-13D8-40CC-986F-58DB9CCD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BEE2-35F3-459A-8E28-AC0125CF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DA05-FCD9-432B-B224-D14C5C2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99C16-D331-4862-B468-7E356D89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5DB55-126A-4C8A-8D4E-5C089CF1A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D5AC-3822-4B2A-8147-7D827346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4B87-5B72-41B3-AAA7-3D607544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AA8FA-CD87-49C2-8CA7-63424963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9392-7037-44F0-82C1-F6E1D3A0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D84FC-57C9-4C45-B400-358E6776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65FC-9E11-49FF-B3BD-BBFD2EC6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793B4-E81D-4FDA-A096-DED0ADD1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B9596-A6B8-43C3-852C-8451771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7272-14B6-49E4-9EB8-1620BAFE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9F5D-E329-4452-9D84-DA460A89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B90A7-A508-4603-81DC-FEBBD2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FFA0-1031-47F6-9374-B1AD271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A8D84-6BC5-494A-A112-92992F15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C6F-FD92-4D48-AF94-B6CCCC0C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841B-C165-48F4-968E-8766CBA94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48797-EDD4-42D8-BCDE-1C47A88E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FC3AA-DD26-41DB-AAE9-9745400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85C3-9C53-429B-8A06-0B48CD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E483C-553B-4CDC-8BFE-24AA92B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85F3-0DA2-4BAF-B6C7-700C28A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CFAB2-77A9-46F9-8867-B35D728D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5991C-6FAF-486C-98C9-A269D20C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05CF7-508D-4D58-80E3-4B147F922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9F634-8021-4776-B565-9EE38DBC7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0D7ED-64EC-436E-A06D-0E5CC17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7D522-A51F-4124-B0CA-C5D6470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38C20-A034-498B-A22F-36FF06E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7ADB-ABF7-4091-8327-7D0172B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49243-3AD9-487B-A697-53B0615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8898E-D561-48A4-B553-57626BD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BD2C-1478-4E26-9864-F3DE977B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9402F-5A76-4C33-9885-FAEEEF4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90E24-8968-4D0B-844C-904E8A3D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763B-936D-4221-B623-B9FC1453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4135-3E6F-4E62-AAF3-2E459867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1D96-ECF0-466D-A740-0B598E7D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2EC9C-4B44-40A1-B2F2-004CF2B74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5E027-5A17-4361-99B6-BE91632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8DE90-B718-4C19-BDD4-312C0EC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68D96-46B2-4646-82A0-34579C29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8DD3-3D5E-4EF9-8365-6D02931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495A4-3640-4DC7-9B68-0EA9FD9FC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F1198-43F0-4E01-B789-5A756FE3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B383A-6249-4272-977A-EEF4BC1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0AD6A-A436-4D2F-A24F-AEDEF63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00E92-766B-4C2D-897E-352CC4A4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94DF0-A76B-43E3-BC41-0E72FB5C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86F45-0C03-40DA-858F-1AB724F9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0975-4DB2-4010-B68D-39434D10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4254-E91C-4A16-8E3A-7BDFB5FFDA2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0ADD0-2E7A-42D6-AE83-AD47B097F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A324-E2AF-4E68-B3CC-4CA850E56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586E25-E61D-44EC-8B5F-7D1D6BED976C}"/>
              </a:ext>
            </a:extLst>
          </p:cNvPr>
          <p:cNvSpPr/>
          <p:nvPr/>
        </p:nvSpPr>
        <p:spPr>
          <a:xfrm>
            <a:off x="2137095" y="140159"/>
            <a:ext cx="7768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SỮA 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08C51B-6888-4D94-90DA-2DCBD2571036}"/>
              </a:ext>
            </a:extLst>
          </p:cNvPr>
          <p:cNvSpPr/>
          <p:nvPr/>
        </p:nvSpPr>
        <p:spPr>
          <a:xfrm>
            <a:off x="2926605" y="1875653"/>
            <a:ext cx="6189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BB0A0-B6B1-4A99-8181-2C2170583035}"/>
              </a:ext>
            </a:extLst>
          </p:cNvPr>
          <p:cNvSpPr txBox="1"/>
          <p:nvPr/>
        </p:nvSpPr>
        <p:spPr>
          <a:xfrm>
            <a:off x="3363971" y="3349690"/>
            <a:ext cx="59865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hoàng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26D04-E36B-44F4-8239-BA255FCAD42A}"/>
              </a:ext>
            </a:extLst>
          </p:cNvPr>
          <p:cNvSpPr/>
          <p:nvPr/>
        </p:nvSpPr>
        <p:spPr>
          <a:xfrm>
            <a:off x="2662207" y="1110543"/>
            <a:ext cx="6867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2103D-06EF-4DA2-A389-41FA0F3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82" y="2388054"/>
            <a:ext cx="7165911" cy="44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75D783-A22E-4364-9797-0C6866296980}"/>
              </a:ext>
            </a:extLst>
          </p:cNvPr>
          <p:cNvSpPr/>
          <p:nvPr/>
        </p:nvSpPr>
        <p:spPr>
          <a:xfrm>
            <a:off x="1897660" y="5187324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58990D-295F-42EB-BFAC-0E677C3F8C12}"/>
              </a:ext>
            </a:extLst>
          </p:cNvPr>
          <p:cNvSpPr/>
          <p:nvPr/>
        </p:nvSpPr>
        <p:spPr>
          <a:xfrm>
            <a:off x="5109948" y="746649"/>
            <a:ext cx="1766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E395C-A5F8-43D8-B0A0-371D0820A507}"/>
              </a:ext>
            </a:extLst>
          </p:cNvPr>
          <p:cNvSpPr txBox="1"/>
          <p:nvPr/>
        </p:nvSpPr>
        <p:spPr>
          <a:xfrm>
            <a:off x="4728289" y="1775936"/>
            <a:ext cx="4005164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96198-C744-4233-BB0E-EC5ED6B5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95" y="746649"/>
            <a:ext cx="7004209" cy="49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5F98CA-EB74-413E-BDEC-B437FD965C11}"/>
              </a:ext>
            </a:extLst>
          </p:cNvPr>
          <p:cNvSpPr/>
          <p:nvPr/>
        </p:nvSpPr>
        <p:spPr>
          <a:xfrm>
            <a:off x="3696144" y="606690"/>
            <a:ext cx="4799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A6010-33D2-4A59-B1F4-E632D72C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82" y="1807019"/>
            <a:ext cx="7120034" cy="46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6510F5-3F25-4D25-89E9-F28252604F6E}"/>
              </a:ext>
            </a:extLst>
          </p:cNvPr>
          <p:cNvSpPr/>
          <p:nvPr/>
        </p:nvSpPr>
        <p:spPr>
          <a:xfrm>
            <a:off x="2543127" y="672004"/>
            <a:ext cx="72923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66403-9DAF-41AD-8703-19FE2784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74" y="2188592"/>
            <a:ext cx="6557088" cy="42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D76F2F-7C9D-4111-B5B3-FD45CFACB8DD}"/>
              </a:ext>
            </a:extLst>
          </p:cNvPr>
          <p:cNvSpPr/>
          <p:nvPr/>
        </p:nvSpPr>
        <p:spPr>
          <a:xfrm>
            <a:off x="3801974" y="625351"/>
            <a:ext cx="4588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96B3A7-BC28-474C-92DB-57921B5E0DE1}"/>
              </a:ext>
            </a:extLst>
          </p:cNvPr>
          <p:cNvSpPr txBox="1"/>
          <p:nvPr/>
        </p:nvSpPr>
        <p:spPr>
          <a:xfrm>
            <a:off x="2341984" y="750056"/>
            <a:ext cx="7690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B16D1-65E6-4A07-BC01-C7831EB9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6" y="2052691"/>
            <a:ext cx="6254515" cy="40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F2263-4A61-4829-9560-76E5F227B186}"/>
              </a:ext>
            </a:extLst>
          </p:cNvPr>
          <p:cNvSpPr/>
          <p:nvPr/>
        </p:nvSpPr>
        <p:spPr>
          <a:xfrm>
            <a:off x="3170570" y="811964"/>
            <a:ext cx="6149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D6A36-A421-4BA7-88D0-EE528944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17" y="2361852"/>
            <a:ext cx="7175241" cy="44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E4407D-947E-4194-8139-41CB26FA234F}"/>
              </a:ext>
            </a:extLst>
          </p:cNvPr>
          <p:cNvSpPr/>
          <p:nvPr/>
        </p:nvSpPr>
        <p:spPr>
          <a:xfrm>
            <a:off x="2978138" y="821294"/>
            <a:ext cx="6434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C9284-0918-42F7-B4FE-1AC11C50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37" y="2344712"/>
            <a:ext cx="6763021" cy="443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155CFA-8E26-48ED-AA01-4FC1C1A9D9B6}"/>
              </a:ext>
            </a:extLst>
          </p:cNvPr>
          <p:cNvSpPr/>
          <p:nvPr/>
        </p:nvSpPr>
        <p:spPr>
          <a:xfrm>
            <a:off x="2799263" y="923931"/>
            <a:ext cx="659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9251A-2E18-4376-A952-21FD8196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63" y="2161809"/>
            <a:ext cx="6827317" cy="4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162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Admin</cp:lastModifiedBy>
  <cp:revision>5</cp:revision>
  <dcterms:created xsi:type="dcterms:W3CDTF">2022-03-18T02:08:45Z</dcterms:created>
  <dcterms:modified xsi:type="dcterms:W3CDTF">2023-04-13T08:24:12Z</dcterms:modified>
</cp:coreProperties>
</file>