
<file path=[Content_Types].xml><?xml version="1.0" encoding="utf-8"?>
<Types xmlns="http://schemas.openxmlformats.org/package/2006/content-types">
  <Default Extension="jfif" ContentType="image/jpeg"/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6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82" r:id="rId7"/>
    <p:sldId id="275" r:id="rId8"/>
    <p:sldId id="268" r:id="rId9"/>
    <p:sldId id="269" r:id="rId10"/>
    <p:sldId id="270" r:id="rId11"/>
    <p:sldId id="286" r:id="rId12"/>
    <p:sldId id="27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5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987F3-7E30-40B3-A080-5EA9591C07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F3EB05-4EEF-4E7A-8085-18084530F1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38D91A-00F5-4BAA-B1E3-4B53C9428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19F2F-F8EB-4170-8EC7-68E3E75B001F}" type="datetimeFigureOut">
              <a:rPr lang="en-US" smtClean="0"/>
              <a:t>13/4/2023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CFC872-A63B-491D-AF9F-30C7389D4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E8B5D4-C16E-48F6-BE9D-AFC9EA9BC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E8CF1-208C-495A-A46D-F6C191C92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754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E6A14-8676-49C2-860E-7E8538506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F05115-561A-4CC4-9A4B-7E2CD819EE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A1C134-31E2-41EC-8991-2D1E861E3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19F2F-F8EB-4170-8EC7-68E3E75B001F}" type="datetimeFigureOut">
              <a:rPr lang="en-US" smtClean="0"/>
              <a:t>13/4/2023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0FFA65-E56C-42A5-ADBC-CEEF28F6E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A32B47-5A03-4B3B-89F0-405647C47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E8CF1-208C-495A-A46D-F6C191C92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346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D555688-1B01-487C-9FF2-97CBBAA4E3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B1A7B6-8F6A-48E0-8FD9-5E7F4EFA6A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989137-8D4F-4F74-AE78-A9D6B8F2F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19F2F-F8EB-4170-8EC7-68E3E75B001F}" type="datetimeFigureOut">
              <a:rPr lang="en-US" smtClean="0"/>
              <a:t>13/4/2023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1CC820-F600-4C34-AA9A-D742E828C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8AB6C6-CDD0-47C1-8C88-0521D706E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E8CF1-208C-495A-A46D-F6C191C92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092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D1072-9A01-46E4-ABE7-4C4C0ADEB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B36CAE-A783-4EBB-B193-C4A60CE6BA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691AF1-CC9F-4E51-A6D6-33F3BE525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19F2F-F8EB-4170-8EC7-68E3E75B001F}" type="datetimeFigureOut">
              <a:rPr lang="en-US" smtClean="0"/>
              <a:t>13/4/2023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1579A4-CFFD-4F1E-8B1D-44C608104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8FB3B8-B669-431A-BE57-BCE7B7E2C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E8CF1-208C-495A-A46D-F6C191C92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962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37CEA-503C-4D7E-8692-AB8F1E1C6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68C75A-FEC2-43EC-BF4F-8E0E43368D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7FE236-F8D2-46D1-B5FC-6CE19F49A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19F2F-F8EB-4170-8EC7-68E3E75B001F}" type="datetimeFigureOut">
              <a:rPr lang="en-US" smtClean="0"/>
              <a:t>13/4/2023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45422C-54F8-4C15-BE87-BB8A4500F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4EB500-2197-4C2C-99FE-7BC951CFA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E8CF1-208C-495A-A46D-F6C191C92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406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5D7A1-6D8B-46FC-845D-B12243145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FA3F0-E18F-40D3-A287-D8875B9394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45F2A8-0AEC-4DC7-9780-7ED7D7105E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8D2AA5-C132-43D5-9C81-0B128B7B9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19F2F-F8EB-4170-8EC7-68E3E75B001F}" type="datetimeFigureOut">
              <a:rPr lang="en-US" smtClean="0"/>
              <a:t>13/4/2023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034BCF-7F9A-4C94-8B3F-27DC5498C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7BC73F-F7E9-4EBA-90B7-ECC8548CE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E8CF1-208C-495A-A46D-F6C191C92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797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64EC2-C67A-4966-9F14-614DE36C1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6BB7C9-CF81-402D-9D74-1CD18ABAB8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13DDDA-BFC8-4CD4-ABCF-CA2ADBCED3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D5933F-664F-4B6A-BC1F-18EEEF7E29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55143B-FEEE-40BF-81E0-8FAD274A7D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F519A6-4883-4C90-B93C-6D5D066ED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19F2F-F8EB-4170-8EC7-68E3E75B001F}" type="datetimeFigureOut">
              <a:rPr lang="en-US" smtClean="0"/>
              <a:t>13/4/2023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CAE6188-991B-434A-80AA-C603F4D79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34F70A-F618-49C8-93FC-C7FA6AF20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E8CF1-208C-495A-A46D-F6C191C92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121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66B38-C7F1-4EFF-B4C0-9A0E12881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2C69BC-6E9B-4F05-90EA-192AAC1F1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19F2F-F8EB-4170-8EC7-68E3E75B001F}" type="datetimeFigureOut">
              <a:rPr lang="en-US" smtClean="0"/>
              <a:t>13/4/2023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4BB484-1DF9-4A2F-B2BA-532714E44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5D8FDD-8D27-4F4E-A1EE-E03E2A9E6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E8CF1-208C-495A-A46D-F6C191C92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822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D054E45-86F3-4916-B1AB-16C4F457D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19F2F-F8EB-4170-8EC7-68E3E75B001F}" type="datetimeFigureOut">
              <a:rPr lang="en-US" smtClean="0"/>
              <a:t>13/4/2023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909F6C-692C-4533-8CB9-51EBFB702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9DED02-6466-4E88-B91E-14A3F0ACB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E8CF1-208C-495A-A46D-F6C191C92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404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6735D-8223-40E2-BB59-4CAD8D806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C5B40B-4C68-42EC-8C02-83D55C79DC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F7DE23-FA12-45D7-A5D8-1B7A2DD0FA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900731-2E81-4728-8CAC-F6FEE4BB6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19F2F-F8EB-4170-8EC7-68E3E75B001F}" type="datetimeFigureOut">
              <a:rPr lang="en-US" smtClean="0"/>
              <a:t>13/4/2023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DB52AC-45B7-41E7-8C55-83231F2DB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EB80BF-B366-4DB9-929D-648BF7303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E8CF1-208C-495A-A46D-F6C191C92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574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199C1-A353-47F3-B350-67E2BCA51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5F58153-46FF-4C10-B2F2-DD248D37B4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2D4182-3C53-4863-B431-7490E701F0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13D6FD-79F3-4BE4-8E5A-3A2BAE543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19F2F-F8EB-4170-8EC7-68E3E75B001F}" type="datetimeFigureOut">
              <a:rPr lang="en-US" smtClean="0"/>
              <a:t>13/4/2023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451632-1BDD-4BD5-AA22-67838D764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975EA4-9B9B-4051-B5A9-0E9AAC91A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E8CF1-208C-495A-A46D-F6C191C92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299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D04A5B-CD7D-438C-A771-61B857432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336527-DBC0-4F9C-933C-C29B91F750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D59568-51D8-4559-A8E1-2B9DD8CEA4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19F2F-F8EB-4170-8EC7-68E3E75B001F}" type="datetimeFigureOut">
              <a:rPr lang="en-US" smtClean="0"/>
              <a:t>13/4/2023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8FD8BB-F9B6-4237-8E51-3B2693059D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C8FE04-1D2F-4D64-8E10-6CAF54B5A9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1E8CF1-208C-495A-A46D-F6C191C92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788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2.png"/><Relationship Id="rId4" Type="http://schemas.openxmlformats.org/officeDocument/2006/relationships/image" Target="../media/image11.jf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f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f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E5A0F-AECE-445D-B61A-031954B0770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3DBD98-4991-4921-92A3-38EF42FD6BE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56BFC0B-8FFF-4981-A476-02E69C5E1C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4966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3B6D2A3-98E4-451C-B523-D4B79FA7D732}"/>
              </a:ext>
            </a:extLst>
          </p:cNvPr>
          <p:cNvSpPr/>
          <p:nvPr/>
        </p:nvSpPr>
        <p:spPr>
          <a:xfrm>
            <a:off x="1360449" y="2574849"/>
            <a:ext cx="930755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400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en-US" sz="400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Hoạt</a:t>
            </a:r>
            <a:r>
              <a:rPr lang="en-US" sz="40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động khám phá khoa học</a:t>
            </a:r>
            <a:endParaRPr lang="en-US" sz="4000" b="0" cap="none" spc="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D59F511-6E42-41FA-92B9-9E9425C2CCC9}"/>
              </a:ext>
            </a:extLst>
          </p:cNvPr>
          <p:cNvSpPr txBox="1"/>
          <p:nvPr/>
        </p:nvSpPr>
        <p:spPr>
          <a:xfrm>
            <a:off x="3243189" y="4144253"/>
            <a:ext cx="680029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Đề tài : Chú cảnh sát giao thông</a:t>
            </a:r>
          </a:p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4-5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Hoàng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01844" y="1"/>
            <a:ext cx="44018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PHÒNG GD-ĐT QUẬN LONG BIÊN</a:t>
            </a:r>
          </a:p>
          <a:p>
            <a:pPr algn="ctr"/>
            <a:r>
              <a:rPr lang="en-US" sz="2400" dirty="0"/>
              <a:t>TRƯỜNG MẦM NON </a:t>
            </a:r>
            <a:r>
              <a:rPr lang="en-US" sz="2400" dirty="0" smtClean="0"/>
              <a:t>HOA SỮA 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1971931" y="1648811"/>
            <a:ext cx="824813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0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LĨNH VỰC PHÁT TRIỂN NHẬN THỨC</a:t>
            </a:r>
          </a:p>
        </p:txBody>
      </p:sp>
    </p:spTree>
    <p:extLst>
      <p:ext uri="{BB962C8B-B14F-4D97-AF65-F5344CB8AC3E}">
        <p14:creationId xmlns:p14="http://schemas.microsoft.com/office/powerpoint/2010/main" val="40668373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3D3D6BA-FB01-4153-974B-2AABECC4C9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182" y="541538"/>
            <a:ext cx="5856488" cy="597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271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3199A6D-B5B3-4D4E-B65B-110D0F2593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71285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3680F64-B1EA-4F36-833A-6FA517BC81F8}"/>
              </a:ext>
            </a:extLst>
          </p:cNvPr>
          <p:cNvSpPr txBox="1"/>
          <p:nvPr/>
        </p:nvSpPr>
        <p:spPr>
          <a:xfrm>
            <a:off x="727969" y="852256"/>
            <a:ext cx="933043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Giáo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dục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Trẻ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yêu quý, kính trọng các nghề trong xã hội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aseline="0" dirty="0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Và</a:t>
            </a:r>
            <a:r>
              <a:rPr lang="en-US" sz="3600" dirty="0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chăm ngoan, học giỏi để làm được nghề mơ ước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7936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C91A5B-3E4B-48BD-BFDC-5576DDDEAB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" y="0"/>
            <a:ext cx="12192000" cy="678254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50422" y="1593670"/>
            <a:ext cx="94179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Kết thúc: Cô và trẻ hát bài “Công an tí hon”</a:t>
            </a:r>
          </a:p>
        </p:txBody>
      </p:sp>
      <p:pic>
        <p:nvPicPr>
          <p:cNvPr id="4" name="công an tí h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2264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21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F25D1-A316-49D8-9B30-E9BCC25B7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A8A414D-7E81-42E2-9DAE-8D96530361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77849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290325F-A5B2-458F-92A7-6FF22A5BCD88}"/>
              </a:ext>
            </a:extLst>
          </p:cNvPr>
          <p:cNvSpPr txBox="1"/>
          <p:nvPr/>
        </p:nvSpPr>
        <p:spPr>
          <a:xfrm>
            <a:off x="2707690" y="612559"/>
            <a:ext cx="974257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.Ổn định tổ chức : </a:t>
            </a:r>
          </a:p>
          <a:p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và trẻ đọc bài th</a:t>
            </a:r>
            <a:r>
              <a:rPr lang="vi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BA0DEC1-9FBB-4847-88F5-B498A3B04C3B}"/>
              </a:ext>
            </a:extLst>
          </p:cNvPr>
          <p:cNvSpPr/>
          <p:nvPr/>
        </p:nvSpPr>
        <p:spPr>
          <a:xfrm>
            <a:off x="4909350" y="1835289"/>
            <a:ext cx="578824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dirty="0">
                <a:solidFill>
                  <a:srgbClr val="0070C0"/>
                </a:solidFill>
                <a:latin typeface="Verdana" panose="020B0604030504040204" pitchFamily="34" charset="0"/>
              </a:rPr>
              <a:t>Đầu đội kê pi </a:t>
            </a:r>
            <a:r>
              <a:rPr lang="vi-VN" dirty="0">
                <a:solidFill>
                  <a:srgbClr val="0070C0"/>
                </a:solidFill>
              </a:rPr>
              <a:t/>
            </a:r>
            <a:br>
              <a:rPr lang="vi-VN" dirty="0">
                <a:solidFill>
                  <a:srgbClr val="0070C0"/>
                </a:solidFill>
              </a:rPr>
            </a:br>
            <a:r>
              <a:rPr lang="vi-VN" dirty="0">
                <a:solidFill>
                  <a:srgbClr val="0070C0"/>
                </a:solidFill>
                <a:latin typeface="Verdana" panose="020B0604030504040204" pitchFamily="34" charset="0"/>
              </a:rPr>
              <a:t>Tay đeo găng trắng </a:t>
            </a:r>
            <a:r>
              <a:rPr lang="vi-VN" dirty="0">
                <a:solidFill>
                  <a:srgbClr val="0070C0"/>
                </a:solidFill>
              </a:rPr>
              <a:t/>
            </a:r>
            <a:br>
              <a:rPr lang="vi-VN" dirty="0">
                <a:solidFill>
                  <a:srgbClr val="0070C0"/>
                </a:solidFill>
              </a:rPr>
            </a:br>
            <a:r>
              <a:rPr lang="vi-VN" dirty="0">
                <a:solidFill>
                  <a:srgbClr val="0070C0"/>
                </a:solidFill>
                <a:latin typeface="Verdana" panose="020B0604030504040204" pitchFamily="34" charset="0"/>
              </a:rPr>
              <a:t>Mặc cho trời nắng </a:t>
            </a:r>
            <a:r>
              <a:rPr lang="vi-VN" dirty="0">
                <a:solidFill>
                  <a:srgbClr val="0070C0"/>
                </a:solidFill>
              </a:rPr>
              <a:t/>
            </a:r>
            <a:br>
              <a:rPr lang="vi-VN" dirty="0">
                <a:solidFill>
                  <a:srgbClr val="0070C0"/>
                </a:solidFill>
              </a:rPr>
            </a:br>
            <a:r>
              <a:rPr lang="vi-VN" dirty="0">
                <a:solidFill>
                  <a:srgbClr val="0070C0"/>
                </a:solidFill>
                <a:latin typeface="Verdana" panose="020B0604030504040204" pitchFamily="34" charset="0"/>
              </a:rPr>
              <a:t>Giữa ngã tư đường </a:t>
            </a:r>
            <a:r>
              <a:rPr lang="vi-VN" dirty="0">
                <a:solidFill>
                  <a:srgbClr val="0070C0"/>
                </a:solidFill>
              </a:rPr>
              <a:t/>
            </a:r>
            <a:br>
              <a:rPr lang="vi-VN" dirty="0">
                <a:solidFill>
                  <a:srgbClr val="0070C0"/>
                </a:solidFill>
              </a:rPr>
            </a:br>
            <a:r>
              <a:rPr lang="vi-VN" dirty="0">
                <a:solidFill>
                  <a:srgbClr val="0070C0"/>
                </a:solidFill>
                <a:latin typeface="Verdana" panose="020B0604030504040204" pitchFamily="34" charset="0"/>
              </a:rPr>
              <a:t>Gậy chỉ bốn phương </a:t>
            </a:r>
            <a:r>
              <a:rPr lang="vi-VN" dirty="0">
                <a:solidFill>
                  <a:srgbClr val="0070C0"/>
                </a:solidFill>
              </a:rPr>
              <a:t/>
            </a:r>
            <a:br>
              <a:rPr lang="vi-VN" dirty="0">
                <a:solidFill>
                  <a:srgbClr val="0070C0"/>
                </a:solidFill>
              </a:rPr>
            </a:br>
            <a:r>
              <a:rPr lang="vi-VN" dirty="0">
                <a:solidFill>
                  <a:srgbClr val="0070C0"/>
                </a:solidFill>
                <a:latin typeface="Verdana" panose="020B0604030504040204" pitchFamily="34" charset="0"/>
              </a:rPr>
              <a:t>Người người đi đúng </a:t>
            </a:r>
            <a:r>
              <a:rPr lang="vi-VN" dirty="0">
                <a:solidFill>
                  <a:srgbClr val="0070C0"/>
                </a:solidFill>
              </a:rPr>
              <a:t/>
            </a:r>
            <a:br>
              <a:rPr lang="vi-VN" dirty="0">
                <a:solidFill>
                  <a:srgbClr val="0070C0"/>
                </a:solidFill>
              </a:rPr>
            </a:br>
            <a:r>
              <a:rPr lang="vi-VN" dirty="0">
                <a:solidFill>
                  <a:srgbClr val="0070C0"/>
                </a:solidFill>
                <a:latin typeface="Verdana" panose="020B0604030504040204" pitchFamily="34" charset="0"/>
              </a:rPr>
              <a:t>Gậy đưa thẳng đứng </a:t>
            </a:r>
            <a:r>
              <a:rPr lang="vi-VN" dirty="0">
                <a:solidFill>
                  <a:srgbClr val="0070C0"/>
                </a:solidFill>
              </a:rPr>
              <a:t/>
            </a:r>
            <a:br>
              <a:rPr lang="vi-VN" dirty="0">
                <a:solidFill>
                  <a:srgbClr val="0070C0"/>
                </a:solidFill>
              </a:rPr>
            </a:br>
            <a:r>
              <a:rPr lang="vi-VN" dirty="0">
                <a:solidFill>
                  <a:srgbClr val="0070C0"/>
                </a:solidFill>
                <a:latin typeface="Verdana" panose="020B0604030504040204" pitchFamily="34" charset="0"/>
              </a:rPr>
              <a:t>Mọi hướng dừng ngay</a:t>
            </a:r>
            <a:r>
              <a:rPr lang="vi-VN" dirty="0">
                <a:solidFill>
                  <a:srgbClr val="0070C0"/>
                </a:solidFill>
              </a:rPr>
              <a:t/>
            </a:r>
            <a:br>
              <a:rPr lang="vi-VN" dirty="0">
                <a:solidFill>
                  <a:srgbClr val="0070C0"/>
                </a:solidFill>
              </a:rPr>
            </a:br>
            <a:r>
              <a:rPr lang="vi-VN" dirty="0">
                <a:solidFill>
                  <a:srgbClr val="0070C0"/>
                </a:solidFill>
                <a:latin typeface="Verdana" panose="020B0604030504040204" pitchFamily="34" charset="0"/>
              </a:rPr>
              <a:t>Khi chú dang tay</a:t>
            </a:r>
            <a:r>
              <a:rPr lang="vi-VN" dirty="0">
                <a:solidFill>
                  <a:srgbClr val="0070C0"/>
                </a:solidFill>
              </a:rPr>
              <a:t/>
            </a:r>
            <a:br>
              <a:rPr lang="vi-VN" dirty="0">
                <a:solidFill>
                  <a:srgbClr val="0070C0"/>
                </a:solidFill>
              </a:rPr>
            </a:br>
            <a:r>
              <a:rPr lang="vi-VN" dirty="0">
                <a:solidFill>
                  <a:srgbClr val="0070C0"/>
                </a:solidFill>
                <a:latin typeface="Verdana" panose="020B0604030504040204" pitchFamily="34" charset="0"/>
              </a:rPr>
              <a:t>Hai chiều xuôi ngược</a:t>
            </a:r>
            <a:r>
              <a:rPr lang="vi-VN" dirty="0">
                <a:solidFill>
                  <a:srgbClr val="0070C0"/>
                </a:solidFill>
              </a:rPr>
              <a:t/>
            </a:r>
            <a:br>
              <a:rPr lang="vi-VN" dirty="0">
                <a:solidFill>
                  <a:srgbClr val="0070C0"/>
                </a:solidFill>
              </a:rPr>
            </a:br>
            <a:r>
              <a:rPr lang="vi-VN" dirty="0">
                <a:solidFill>
                  <a:srgbClr val="0070C0"/>
                </a:solidFill>
                <a:latin typeface="Verdana" panose="020B0604030504040204" pitchFamily="34" charset="0"/>
              </a:rPr>
              <a:t>Phía sau, phía trước</a:t>
            </a:r>
            <a:r>
              <a:rPr lang="vi-VN" dirty="0">
                <a:solidFill>
                  <a:srgbClr val="0070C0"/>
                </a:solidFill>
              </a:rPr>
              <a:t/>
            </a:r>
            <a:br>
              <a:rPr lang="vi-VN" dirty="0">
                <a:solidFill>
                  <a:srgbClr val="0070C0"/>
                </a:solidFill>
              </a:rPr>
            </a:br>
            <a:r>
              <a:rPr lang="vi-VN" dirty="0">
                <a:solidFill>
                  <a:srgbClr val="0070C0"/>
                </a:solidFill>
                <a:latin typeface="Verdana" panose="020B0604030504040204" pitchFamily="34" charset="0"/>
              </a:rPr>
              <a:t>Đừng ngại chờ lâu</a:t>
            </a:r>
            <a:r>
              <a:rPr lang="vi-VN" dirty="0">
                <a:solidFill>
                  <a:srgbClr val="0070C0"/>
                </a:solidFill>
              </a:rPr>
              <a:t/>
            </a:r>
            <a:br>
              <a:rPr lang="vi-VN" dirty="0">
                <a:solidFill>
                  <a:srgbClr val="0070C0"/>
                </a:solidFill>
              </a:rPr>
            </a:br>
            <a:r>
              <a:rPr lang="vi-VN" dirty="0">
                <a:solidFill>
                  <a:srgbClr val="0070C0"/>
                </a:solidFill>
                <a:latin typeface="Verdana" panose="020B0604030504040204" pitchFamily="34" charset="0"/>
              </a:rPr>
              <a:t>Mọi người nhắc nhau</a:t>
            </a:r>
            <a:endParaRPr lang="en-US" dirty="0">
              <a:solidFill>
                <a:srgbClr val="0070C0"/>
              </a:solidFill>
              <a:latin typeface="Verdana" panose="020B0604030504040204" pitchFamily="34" charset="0"/>
            </a:endParaRPr>
          </a:p>
          <a:p>
            <a:r>
              <a:rPr lang="en-US" dirty="0">
                <a:solidFill>
                  <a:srgbClr val="0070C0"/>
                </a:solidFill>
                <a:latin typeface="Verdana" panose="020B0604030504040204" pitchFamily="34" charset="0"/>
              </a:rPr>
              <a:t>Đợi tay chú chỉ.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494952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1CFB2A-7863-42C5-A0B6-DE7776B6C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1FDD89B-86C7-4236-8EB6-523DD5BCB0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86431"/>
            <a:ext cx="12192000" cy="6569476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B9736D0-4A29-4023-899E-B49CB691837D}"/>
              </a:ext>
            </a:extLst>
          </p:cNvPr>
          <p:cNvSpPr txBox="1"/>
          <p:nvPr/>
        </p:nvSpPr>
        <p:spPr>
          <a:xfrm>
            <a:off x="2081359" y="1027906"/>
            <a:ext cx="77549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Ph</a:t>
            </a:r>
            <a:r>
              <a:rPr lang="vi-VN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 pháp,hình thức tổ chức:</a:t>
            </a:r>
          </a:p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*HĐ 1: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7979873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B0661-4705-4ABE-BA13-642AF312C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75CE021E-364D-409A-9A75-B1119AD016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64725D1-2052-43EB-AD94-C6EB2B50E0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421" y="612559"/>
            <a:ext cx="10289219" cy="564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825788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49202-F109-4DEE-AFA9-2CC9A21FE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AE4EF30-C3F2-4E89-82CC-0F818C62BA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5446553"/>
      </p:ext>
    </p:extLst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B0661-4705-4ABE-BA13-642AF312C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75CE021E-364D-409A-9A75-B1119AD016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64725D1-2052-43EB-AD94-C6EB2B50E0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421" y="612559"/>
            <a:ext cx="10289219" cy="564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256680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823CB9-2B56-47D8-BDD3-08C226489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D9C1A74E-8333-4CDC-AE78-E4DDFA157C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54"/>
            <a:ext cx="12192000" cy="6840245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340" y="365126"/>
            <a:ext cx="5017501" cy="60487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1795" y="365124"/>
            <a:ext cx="5394959" cy="6048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991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3199A6D-B5B3-4D4E-B65B-110D0F2593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71285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3680F64-B1EA-4F36-833A-6FA517BC81F8}"/>
              </a:ext>
            </a:extLst>
          </p:cNvPr>
          <p:cNvSpPr txBox="1"/>
          <p:nvPr/>
        </p:nvSpPr>
        <p:spPr>
          <a:xfrm>
            <a:off x="727969" y="852256"/>
            <a:ext cx="20441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</p:spTree>
    <p:extLst>
      <p:ext uri="{BB962C8B-B14F-4D97-AF65-F5344CB8AC3E}">
        <p14:creationId xmlns:p14="http://schemas.microsoft.com/office/powerpoint/2010/main" val="419013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8A2A07E-97B8-4206-803B-FACBEDB8DC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025" y="461638"/>
            <a:ext cx="5491949" cy="6063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316953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</TotalTime>
  <Words>209</Words>
  <Application>Microsoft Office PowerPoint</Application>
  <PresentationFormat>Widescreen</PresentationFormat>
  <Paragraphs>19</Paragraphs>
  <Slides>12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Admin</cp:lastModifiedBy>
  <cp:revision>35</cp:revision>
  <dcterms:created xsi:type="dcterms:W3CDTF">2020-03-14T10:24:02Z</dcterms:created>
  <dcterms:modified xsi:type="dcterms:W3CDTF">2023-04-13T08:21:34Z</dcterms:modified>
</cp:coreProperties>
</file>