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800" dirty="0" err="1" smtClean="0">
                <a:solidFill>
                  <a:srgbClr val="006600"/>
                </a:solidFill>
              </a:rPr>
              <a:t>Năm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</a:rPr>
              <a:t> 2022-2023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 : </a:t>
            </a:r>
            <a:r>
              <a:rPr lang="en-US" sz="2800" b="1" dirty="0" err="1" smtClean="0">
                <a:solidFill>
                  <a:srgbClr val="006600"/>
                </a:solidFill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ơi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VĐMH : </a:t>
            </a:r>
            <a:r>
              <a:rPr lang="en-US" sz="2800" b="1" dirty="0" err="1" smtClean="0">
                <a:solidFill>
                  <a:srgbClr val="006600"/>
                </a:solidFill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lái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ôtô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0782" y="-13855"/>
            <a:ext cx="4296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 </a:t>
            </a:r>
            <a:r>
              <a:rPr lang="en-US" sz="4000" dirty="0" err="1" smtClean="0">
                <a:solidFill>
                  <a:srgbClr val="FF0000"/>
                </a:solidFill>
              </a:rPr>
              <a:t>Ổn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đố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28" y="7227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bánh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nổ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giòn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bịch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 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2118596"/>
            <a:ext cx="12877800" cy="49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1: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tac-gia-hoang-van-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68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hát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8" name="tac-gia-hoang-van-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431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VĐTN :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lái</a:t>
            </a:r>
            <a:r>
              <a:rPr lang="en-US" sz="3200" dirty="0" smtClean="0">
                <a:solidFill>
                  <a:srgbClr val="FF0000"/>
                </a:solidFill>
              </a:rPr>
              <a:t> ô </a:t>
            </a:r>
            <a:r>
              <a:rPr lang="en-US" sz="3200" dirty="0" err="1" smtClean="0">
                <a:solidFill>
                  <a:srgbClr val="FF0000"/>
                </a:solidFill>
              </a:rPr>
              <a:t>tô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141</Words>
  <Application>Microsoft Office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Phong1T1</cp:lastModifiedBy>
  <cp:revision>104</cp:revision>
  <dcterms:created xsi:type="dcterms:W3CDTF">2018-10-09T01:27:08Z</dcterms:created>
  <dcterms:modified xsi:type="dcterms:W3CDTF">2023-04-05T04:08:44Z</dcterms:modified>
</cp:coreProperties>
</file>