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smtClean="0">
                <a:solidFill>
                  <a:srgbClr val="006600"/>
                </a:solidFill>
              </a:rPr>
              <a:t>Tung </a:t>
            </a:r>
            <a:r>
              <a:rPr lang="en-US" sz="3200" b="1" dirty="0" err="1" smtClean="0">
                <a:solidFill>
                  <a:srgbClr val="006600"/>
                </a:solidFill>
              </a:rPr>
              <a:t>bắt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cùng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cô</a:t>
            </a:r>
            <a:r>
              <a:rPr lang="en-US" sz="3200" b="1" dirty="0" smtClean="0">
                <a:solidFill>
                  <a:srgbClr val="006600"/>
                </a:solidFill>
              </a:rPr>
              <a:t> ở </a:t>
            </a:r>
            <a:r>
              <a:rPr lang="en-US" sz="3200" b="1" dirty="0" err="1" smtClean="0">
                <a:solidFill>
                  <a:srgbClr val="006600"/>
                </a:solidFill>
              </a:rPr>
              <a:t>khoảng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cách</a:t>
            </a:r>
            <a:r>
              <a:rPr lang="en-US" sz="3200" b="1" dirty="0" smtClean="0">
                <a:solidFill>
                  <a:srgbClr val="006600"/>
                </a:solidFill>
              </a:rPr>
              <a:t> 1m.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Gieo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hạt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1353" y="274638"/>
            <a:ext cx="8564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VĐCB 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  <a:r>
              <a:rPr lang="en-US" sz="4000" dirty="0" smtClean="0">
                <a:solidFill>
                  <a:srgbClr val="0070C0"/>
                </a:solidFill>
              </a:rPr>
              <a:t>Tung </a:t>
            </a:r>
            <a:r>
              <a:rPr lang="en-US" sz="4000" dirty="0" err="1" smtClean="0">
                <a:solidFill>
                  <a:srgbClr val="0070C0"/>
                </a:solidFill>
              </a:rPr>
              <a:t>bắt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cô</a:t>
            </a:r>
            <a:r>
              <a:rPr lang="en-US" sz="4000" dirty="0" smtClean="0">
                <a:solidFill>
                  <a:srgbClr val="0070C0"/>
                </a:solidFill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</a:rPr>
              <a:t>khoảng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cách</a:t>
            </a:r>
            <a:r>
              <a:rPr lang="en-US" sz="4000" dirty="0" smtClean="0">
                <a:solidFill>
                  <a:srgbClr val="0070C0"/>
                </a:solidFill>
              </a:rPr>
              <a:t> 1m 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55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Gieo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107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33</cp:revision>
  <dcterms:created xsi:type="dcterms:W3CDTF">2019-01-10T03:43:25Z</dcterms:created>
  <dcterms:modified xsi:type="dcterms:W3CDTF">2023-04-05T03:02:17Z</dcterms:modified>
</cp:coreProperties>
</file>