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7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7" r:id="rId12"/>
    <p:sldId id="270" r:id="rId13"/>
    <p:sldId id="27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A81B-11D6-8B61-BC1F-0CC568980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8116F-9398-9191-0751-800A0BB0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60ED-09CB-5318-756E-63F4CE40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3D5E-F8D4-4FB7-74AE-FF950066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C61-6E53-94B6-1793-20A2926B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52E0-8D79-FF72-B76F-0EC68BDA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08289-01F1-BC57-4FEE-FFA33DF49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A4CE5-EC77-FD17-7FBB-E2DBF197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3783-DB99-902A-BAB0-382763F9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2629-E3F8-0534-F5C5-99F9405E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72076-C7B8-55BD-1B75-347B694EF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696F2-70FD-991E-0214-A65317C5C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4783-C9CA-DE5A-438A-3A4A43D0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8246-8080-532A-E8DA-10E1B5D4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3C90-583E-3F91-C860-29BB4E11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7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BBC-F040-E02D-F487-045BCFD3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9AC4-142F-A9A7-A639-08D64044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12A75-EE60-0438-99FA-BA7A3D9F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4CCA6-8909-E9EA-EF5D-F0F312FB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56EF-2E7E-E308-C3BA-BAFA5F84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2E62-9393-494A-0FE3-8003BA2A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9D6A-796F-00DC-7D67-B01A1166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CC61-540B-9056-F90F-7E663511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E49F-FCB2-8DA5-E2D7-EB0E2ADE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76E5-C807-5952-AE63-50EFA392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A96F-F7ED-DAFC-6802-DEE14F49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B08F-5C43-D8DF-67A3-12F541A82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00550-79FE-8289-B30D-2A9B86B8C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5E6E7-156F-2C7B-58E8-3FFC02F4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1B9E7-F4B3-539D-CEEC-29DB1232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23134-3C74-CAF5-B670-098388E6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31E9-D07B-C4AE-6A7C-B4B252E9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90F4-0500-D809-B693-34E5FC25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2B5B-F351-43A5-6360-60E704DC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B9A87-A247-A5AA-AB64-DC2BA4E6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A195-57BC-30E9-59E0-5B6B09375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8927F-85D3-7536-F7AE-673844D3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E7827-F0B1-B1D3-8CF9-3B669092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6AF04-37D6-ED3B-7CF0-CEE1BC9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21BE-2E8D-B69C-C428-1B90C7F2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71007-BD66-804D-061E-A8C58032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0C57-0187-2048-B64E-332D9584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A8F3-CAC6-30E3-CD35-60340DBF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61BC0-F392-AB3F-C9BF-CF0CCAB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CEC93-5859-3AE1-121E-F857563D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DB65C-6832-F8B4-F086-05B7C5F4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B8CD-754D-9921-9FE3-1D3726D5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5C06-DB0C-BDE7-2FEE-9D9D5082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DD3B8-294E-EAEB-C43C-E7748700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A04DA-F1F3-4F71-15DC-F5522555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20A4-9A8F-ACAF-1B92-65C5C9B3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ABD03-C91F-C6D7-3252-5E74BFAC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1C62-4364-25E8-9264-E29983BE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FEB0E-5D93-9364-745E-5A469B617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5DB7D-9C96-62A0-87CD-7F6B6395D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94BA8-EC45-0175-BD5F-0B580CE8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C7B6D-0EA1-5757-CA36-835A49EE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FD1A4-0068-B026-CDA1-C725F750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8E4C0-259B-C5B3-F980-B95A2461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B50D-0567-C31A-A56E-401DE488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FF915-DD3B-8DBE-4804-42DA61F74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3B47-555E-43D1-B805-7237760428B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F9DE-35EC-EDDA-AFDF-D8AC81D5A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7373C-C767-D6ED-D10C-79B477C85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8E6C-DE57-43AF-B40D-30884A91E1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gif"/><Relationship Id="rId5" Type="http://schemas.openxmlformats.org/officeDocument/2006/relationships/image" Target="../media/image25.jf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DA482-8C2A-7CF5-9D54-AA495F9B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35C8D-AC7E-9FC4-B133-DC5E6F197EA0}"/>
              </a:ext>
            </a:extLst>
          </p:cNvPr>
          <p:cNvSpPr txBox="1"/>
          <p:nvPr/>
        </p:nvSpPr>
        <p:spPr>
          <a:xfrm>
            <a:off x="3295796" y="1207911"/>
            <a:ext cx="6259278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PHÒNG GIÁO DỤC &amp;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                 TRƯỜNG MẦM NON HOA SỮA</a:t>
            </a:r>
          </a:p>
          <a:p>
            <a:pPr algn="ctr">
              <a:spcBef>
                <a:spcPct val="50000"/>
              </a:spcBef>
            </a:pPr>
            <a:endParaRPr lang="en-US" sz="18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>
              <a:spcBef>
                <a:spcPct val="50000"/>
              </a:spcBef>
            </a:pPr>
            <a:r>
              <a:rPr lang="en-US" sz="2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ẾCH</a:t>
            </a:r>
          </a:p>
          <a:p>
            <a:pPr algn="ctr">
              <a:spcBef>
                <a:spcPct val="50000"/>
              </a:spcBef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FDCA0-82D1-EEA7-F4F1-73F6E3A5A411}"/>
              </a:ext>
            </a:extLst>
          </p:cNvPr>
          <p:cNvSpPr txBox="1"/>
          <p:nvPr/>
        </p:nvSpPr>
        <p:spPr>
          <a:xfrm>
            <a:off x="4086578" y="4116400"/>
            <a:ext cx="329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Tuyết Mai</a:t>
            </a:r>
          </a:p>
        </p:txBody>
      </p:sp>
    </p:spTree>
    <p:extLst>
      <p:ext uri="{BB962C8B-B14F-4D97-AF65-F5344CB8AC3E}">
        <p14:creationId xmlns:p14="http://schemas.microsoft.com/office/powerpoint/2010/main" val="120003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571301"/>
            <a:ext cx="3172532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24" y="2571301"/>
            <a:ext cx="4605073" cy="306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2634" r="160" b="12527"/>
          <a:stretch/>
        </p:blipFill>
        <p:spPr>
          <a:xfrm>
            <a:off x="0" y="0"/>
            <a:ext cx="122038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502" y="2733368"/>
            <a:ext cx="6963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đáp đúng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" y="4550708"/>
            <a:ext cx="1735591" cy="1280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5" y="2464687"/>
            <a:ext cx="1931781" cy="1087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4" y="1035677"/>
            <a:ext cx="2061771" cy="1234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9172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70" y="5798354"/>
            <a:ext cx="1663003" cy="10596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75316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3215886">
            <a:off x="7797305" y="186408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5139283" y="5535743"/>
            <a:ext cx="2375270" cy="13946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3535798" y="3298269"/>
            <a:ext cx="2040167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738061" y="1107933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9798" y="1854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0351" y="355194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9953" y="5217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1692" y="47500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799" y="262851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510" y="-77819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của bé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10 giây có link download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8032" y="5364133"/>
            <a:ext cx="1443968" cy="1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53776 -0.51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301 L 0.73411 0.1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7682 0.36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0964 -0.08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7292 0.1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7" grpId="0"/>
      <p:bldP spid="25" grpId="0"/>
      <p:bldP spid="26" grpId="0"/>
      <p:bldP spid="2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7248" y="1857080"/>
            <a:ext cx="81179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FFFF00"/>
                  </a:solidFill>
                </a:rPr>
                <a:t>Đồng hành cùng bé</a:t>
              </a:r>
              <a:endParaRPr lang="en-US" sz="1600" b="1" dirty="0">
                <a:solidFill>
                  <a:srgbClr val="FFFF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2586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325" y="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09" y="1891927"/>
            <a:ext cx="5960922" cy="43986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2460" y="1186811"/>
            <a:ext cx="917854" cy="1306982"/>
            <a:chOff x="2639999" y="1140182"/>
            <a:chExt cx="917854" cy="1306982"/>
          </a:xfrm>
        </p:grpSpPr>
        <p:sp>
          <p:nvSpPr>
            <p:cNvPr id="9" name="Arrow: Right 8"/>
            <p:cNvSpPr/>
            <p:nvPr/>
          </p:nvSpPr>
          <p:spPr>
            <a:xfrm rot="2828955">
              <a:off x="2938728" y="1828039"/>
              <a:ext cx="942975" cy="29527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999" y="1140182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1376" y="2322494"/>
            <a:ext cx="1992572" cy="461665"/>
            <a:chOff x="981376" y="2322494"/>
            <a:chExt cx="1992572" cy="461665"/>
          </a:xfrm>
        </p:grpSpPr>
        <p:sp>
          <p:nvSpPr>
            <p:cNvPr id="11" name="Arrow: Right 10"/>
            <p:cNvSpPr/>
            <p:nvPr/>
          </p:nvSpPr>
          <p:spPr>
            <a:xfrm rot="188350">
              <a:off x="2030973" y="2480947"/>
              <a:ext cx="942975" cy="295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981376" y="2322494"/>
              <a:ext cx="1042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68779" y="5074924"/>
            <a:ext cx="2729941" cy="743823"/>
            <a:chOff x="1704944" y="5014646"/>
            <a:chExt cx="2729941" cy="743823"/>
          </a:xfrm>
        </p:grpSpPr>
        <p:sp>
          <p:nvSpPr>
            <p:cNvPr id="13" name="Arrow: Right 12"/>
            <p:cNvSpPr/>
            <p:nvPr/>
          </p:nvSpPr>
          <p:spPr>
            <a:xfrm>
              <a:off x="3491910" y="5406044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/>
            <p:cNvSpPr/>
            <p:nvPr/>
          </p:nvSpPr>
          <p:spPr>
            <a:xfrm rot="18933034">
              <a:off x="3349357" y="5014646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704944" y="5296804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3070" y="1622886"/>
            <a:ext cx="2099117" cy="1303950"/>
            <a:chOff x="6463070" y="1622886"/>
            <a:chExt cx="2099117" cy="1303950"/>
          </a:xfrm>
        </p:grpSpPr>
        <p:sp>
          <p:nvSpPr>
            <p:cNvPr id="18" name="Arrow: Right 17"/>
            <p:cNvSpPr/>
            <p:nvPr/>
          </p:nvSpPr>
          <p:spPr>
            <a:xfrm rot="7215623">
              <a:off x="6139220" y="2307711"/>
              <a:ext cx="942975" cy="29527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813082" y="1622886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5641" y="3306321"/>
            <a:ext cx="2705347" cy="815184"/>
            <a:chOff x="7785641" y="3306321"/>
            <a:chExt cx="2705347" cy="815184"/>
          </a:xfrm>
        </p:grpSpPr>
        <p:sp>
          <p:nvSpPr>
            <p:cNvPr id="16" name="Arrow: Right 15"/>
            <p:cNvSpPr/>
            <p:nvPr/>
          </p:nvSpPr>
          <p:spPr>
            <a:xfrm rot="8116055">
              <a:off x="7935244" y="3826230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/>
            <p:cNvSpPr/>
            <p:nvPr/>
          </p:nvSpPr>
          <p:spPr>
            <a:xfrm rot="10425127">
              <a:off x="7785641" y="3479434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8741883" y="3306321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Arrow: Right 25"/>
          <p:cNvSpPr/>
          <p:nvPr/>
        </p:nvSpPr>
        <p:spPr>
          <a:xfrm rot="188350">
            <a:off x="-950353" y="3158683"/>
            <a:ext cx="94297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" y="3754028"/>
            <a:ext cx="2816144" cy="1652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0572" r="40345"/>
          <a:stretch/>
        </p:blipFill>
        <p:spPr>
          <a:xfrm>
            <a:off x="8681992" y="3872520"/>
            <a:ext cx="3240147" cy="2351599"/>
          </a:xfrm>
          <a:prstGeom prst="ellipse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916 0.04398 L 0.30963 0.04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975" y="142875"/>
            <a:ext cx="6163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3327378"/>
            <a:ext cx="3857625" cy="253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327378"/>
            <a:ext cx="3962400" cy="2495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075" y="58224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3947" y="5822489"/>
            <a:ext cx="2126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056" y="329688"/>
            <a:ext cx="8061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33550"/>
            <a:ext cx="3805456" cy="253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6" y="1733550"/>
            <a:ext cx="3767752" cy="253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590" y="1733550"/>
            <a:ext cx="3844106" cy="2538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69" y="4544299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chuồn, châu chấu, 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ruồi,muỗi...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74" y="454429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con, tép...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387" y="4544299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nhỏ,giun đất...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8496" y="0"/>
            <a:ext cx="2097049" cy="1158686"/>
            <a:chOff x="0" y="0"/>
            <a:chExt cx="2097049" cy="11586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28775"/>
            <a:ext cx="4762500" cy="296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28775"/>
            <a:ext cx="5038726" cy="29686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94951" y="0"/>
            <a:ext cx="2097049" cy="1158686"/>
            <a:chOff x="0" y="0"/>
            <a:chExt cx="2097049" cy="1158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7" y="450905"/>
            <a:ext cx="2116473" cy="156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43" y="2914650"/>
            <a:ext cx="2672828" cy="1504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86" y="2032650"/>
            <a:ext cx="2903269" cy="136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90" y="5515140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991" y="4658679"/>
            <a:ext cx="2515217" cy="16026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2392675">
            <a:off x="7556683" y="134635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4475115" y="5089124"/>
            <a:ext cx="2199752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2720072" y="3124638"/>
            <a:ext cx="1989183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109683" y="704279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" y="4059032"/>
            <a:ext cx="4350466" cy="210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7" y="445408"/>
            <a:ext cx="4609715" cy="3168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4059032"/>
            <a:ext cx="4060722" cy="21942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1" y="921775"/>
            <a:ext cx="3844302" cy="264487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46" y="921774"/>
            <a:ext cx="3864078" cy="2644877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5" y="3884704"/>
            <a:ext cx="4249351" cy="277177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6" y="3884704"/>
            <a:ext cx="4138837" cy="2771775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455" y="230054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 dinh dưỡng được chế biến từ Ếch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Office PowerPoint</Application>
  <PresentationFormat>Widescreen</PresentationFormat>
  <Paragraphs>47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 Narrow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2023-04-12T08:24:16Z</dcterms:created>
  <dcterms:modified xsi:type="dcterms:W3CDTF">2023-04-12T08:27:32Z</dcterms:modified>
</cp:coreProperties>
</file>