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8" r:id="rId3"/>
    <p:sldId id="287" r:id="rId4"/>
    <p:sldId id="304" r:id="rId5"/>
    <p:sldId id="305" r:id="rId6"/>
    <p:sldId id="306" r:id="rId7"/>
    <p:sldId id="30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Nguyễn Minh Vân" initials="HNMV" lastIdx="1" clrIdx="0">
    <p:extLst>
      <p:ext uri="{19B8F6BF-5375-455C-9EA6-DF929625EA0E}">
        <p15:presenceInfo xmlns:p15="http://schemas.microsoft.com/office/powerpoint/2012/main" userId="f6d2d59a2994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69B3-8197-4B4C-B071-5E7E1C0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89F30-6009-4968-99E5-8728AC607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CC7-C202-400F-94E6-D9C05C7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4F92B-209B-4DF6-8A9D-A7C8E509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090-C5F3-4C88-B844-E6FCACE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3D70-7A70-4600-9029-02EA80F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A265E-3702-4CB2-825F-AC3A852E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AEB8-DC21-43EE-87C8-A4CB27F5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1251-EE77-41D5-BB07-2CBB33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8C1C-0F96-452C-BCE2-EB26132C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90B00-441E-434E-829A-DF1CAC9B0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CE941-1C14-47EA-A673-50BB85F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5DF7-8B6A-43CC-B4DA-4020D83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2133-7E1F-4C17-A06C-A380F18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615D-A9C1-4F2A-A4A0-E62FBF9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25CD-6B46-41C5-BB9A-0B0813B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576D-1CA0-475D-BE9F-209CE807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6AFA-C60F-459C-973A-1212C10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02A5-F67F-41D2-8FD9-402D4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D9B7-B362-4732-B6B8-58B98967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038C-F345-4BBE-967E-88DD9F1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AC40-A8A4-40DF-AC03-4B79033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0873-0AFC-42E8-A7EF-39669B3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4428-7BEA-431C-A5B8-A9BF866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1F36-CBF2-4DA5-905A-43AFDBD2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611-3EE7-4F3B-A06A-0FB38AA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46B5-A303-4E9D-91E0-97027AB6C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3F4B-F10E-4E1C-9774-E581CECA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EB5E-56A4-41FA-87AC-5A3E8535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E8EB0-81DB-452E-8892-8CE905C9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C5B8E-3DD5-490F-9961-DCBD799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E7BA-F8EE-47AF-93B5-166A9958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E1FE-0D7E-4F08-82C8-123511D86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6EE9-6F1B-42E9-9960-DF78ED249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4254C-3C0D-4842-AC3C-7260CF2E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D776-9E22-4394-A13E-9C0D8903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B5C51-E4E5-4311-98BD-396DCE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CBCD7-C876-450A-BF05-3C473F1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1693-81BD-46E1-9BB7-3DE34E82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5D-9ED8-4765-9E63-6070AE4F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87547-2746-4FCB-860C-1A3AD1D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B09AF-CC73-48B8-8DC1-F259E86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C965-D5C0-4B5E-B8A7-3AC470E3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201-EFCD-447C-AB45-8D7D1B5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729C-0876-4FB5-AF0D-DC9DD4C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2877-E1A4-4F76-9677-7135921C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681-CA3E-4150-ADC6-6D12B48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3F22-8498-492E-B16A-5A5EFF7A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181B4-B16D-4DE3-80A6-1EFE31131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7EF2-DA31-4FE0-9EBF-EC5F1F54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ECCC2-D7B0-4139-BF06-2250F503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CDA6-B5AA-4092-87B9-68BC789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556-6227-4085-951A-66A7426F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F9627-EE42-4010-B9C8-66A04674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4AF-498F-45C8-BBDD-A1D951D7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4A9D-DAED-4318-B72E-C0D7BE37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F09E-D6F7-49F3-9448-D9CFE7B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1C14-717B-4585-A54D-7FA19324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3C34B-A925-479E-9EFB-B34EABFF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16F-67D5-419E-8C3B-2D1B2D27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F24D-D405-4CD4-BB7E-2B0B875DC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9FD-5F33-40A6-8E58-27BDD858CCB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F70E-52C9-4267-A16A-E3FEA636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FFF-C8DA-4ABA-8290-5D9006E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3643822" y="2683862"/>
            <a:ext cx="49247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Chương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trình</a:t>
            </a:r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20AEE8-87A5-4526-9824-1EDFCDD74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857" y="1413842"/>
            <a:ext cx="1262479" cy="12700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12BE-0F0A-4D21-89EF-81A3BF640410}"/>
              </a:ext>
            </a:extLst>
          </p:cNvPr>
          <p:cNvSpPr/>
          <p:nvPr/>
        </p:nvSpPr>
        <p:spPr>
          <a:xfrm>
            <a:off x="3949305" y="3861549"/>
            <a:ext cx="45384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72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vui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Noel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3627" y="767511"/>
            <a:ext cx="4934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PHÒNG GIÁO DỤC VÀ ĐÀO TẠO QUẬN LONG BIÊN</a:t>
            </a:r>
          </a:p>
          <a:p>
            <a:pPr algn="ctr"/>
            <a:r>
              <a:rPr lang="en-US" b="1" dirty="0" smtClean="0"/>
              <a:t>TRƯỜNG MN HOA SỮA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22222E-6 L -1.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Jingle Bells - Crazy Frog (NhacPro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510.5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5896" y="1763425"/>
            <a:ext cx="4090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C000"/>
                </a:solidFill>
              </a:rPr>
              <a:t>Nhạc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bài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hát</a:t>
            </a:r>
            <a:r>
              <a:rPr lang="en-US" sz="3200" b="1" dirty="0" smtClean="0">
                <a:solidFill>
                  <a:srgbClr val="FFC000"/>
                </a:solidFill>
              </a:rPr>
              <a:t> Jingle bell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15021" y="388722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1: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thường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được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trang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trí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ngày</a:t>
            </a:r>
            <a:r>
              <a:rPr lang="en-US" sz="4000" b="1" dirty="0" smtClean="0">
                <a:solidFill>
                  <a:srgbClr val="002060"/>
                </a:solidFill>
              </a:rPr>
              <a:t> Noel?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2: Ai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người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tặng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con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ngày</a:t>
            </a:r>
            <a:r>
              <a:rPr lang="en-US" b="1" dirty="0">
                <a:solidFill>
                  <a:srgbClr val="002060"/>
                </a:solidFill>
              </a:rPr>
              <a:t> Noel?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3: </a:t>
            </a:r>
            <a:r>
              <a:rPr lang="en-US" b="1" dirty="0" err="1">
                <a:solidFill>
                  <a:srgbClr val="002060"/>
                </a:solidFill>
              </a:rPr>
              <a:t>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già</a:t>
            </a:r>
            <a:r>
              <a:rPr lang="en-US" b="1" dirty="0">
                <a:solidFill>
                  <a:srgbClr val="002060"/>
                </a:solidFill>
              </a:rPr>
              <a:t> Noel </a:t>
            </a:r>
            <a:r>
              <a:rPr lang="en-US" b="1" dirty="0" err="1">
                <a:solidFill>
                  <a:srgbClr val="002060"/>
                </a:solidFill>
              </a:rPr>
              <a:t>mặc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quần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áo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màu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gì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4: Con </a:t>
            </a:r>
            <a:r>
              <a:rPr lang="en-US" b="1" dirty="0" err="1">
                <a:solidFill>
                  <a:srgbClr val="002060"/>
                </a:solidFill>
              </a:rPr>
              <a:t>vật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gì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già</a:t>
            </a:r>
            <a:r>
              <a:rPr lang="en-US" b="1" dirty="0">
                <a:solidFill>
                  <a:srgbClr val="002060"/>
                </a:solidFill>
              </a:rPr>
              <a:t> Noel </a:t>
            </a:r>
            <a:r>
              <a:rPr lang="en-US" b="1" dirty="0" err="1">
                <a:solidFill>
                  <a:srgbClr val="002060"/>
                </a:solidFill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tặng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quà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5: </a:t>
            </a:r>
            <a:r>
              <a:rPr lang="en-US" b="1" dirty="0" err="1">
                <a:solidFill>
                  <a:srgbClr val="002060"/>
                </a:solidFill>
              </a:rPr>
              <a:t>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già</a:t>
            </a:r>
            <a:r>
              <a:rPr lang="en-US" b="1" dirty="0">
                <a:solidFill>
                  <a:srgbClr val="002060"/>
                </a:solidFill>
              </a:rPr>
              <a:t> Noel </a:t>
            </a:r>
            <a:r>
              <a:rPr lang="en-US" b="1" dirty="0" err="1">
                <a:solidFill>
                  <a:srgbClr val="002060"/>
                </a:solidFill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lối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nào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Câu</a:t>
            </a:r>
            <a:r>
              <a:rPr lang="en-US" b="1" dirty="0">
                <a:solidFill>
                  <a:srgbClr val="002060"/>
                </a:solidFill>
              </a:rPr>
              <a:t> 6: </a:t>
            </a:r>
            <a:r>
              <a:rPr lang="en-US" b="1" dirty="0" err="1">
                <a:solidFill>
                  <a:srgbClr val="002060"/>
                </a:solidFill>
              </a:rPr>
              <a:t>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già</a:t>
            </a:r>
            <a:r>
              <a:rPr lang="en-US" b="1" dirty="0">
                <a:solidFill>
                  <a:srgbClr val="002060"/>
                </a:solidFill>
              </a:rPr>
              <a:t> Noel </a:t>
            </a:r>
            <a:r>
              <a:rPr lang="en-US" b="1" dirty="0" err="1">
                <a:solidFill>
                  <a:srgbClr val="002060"/>
                </a:solidFill>
              </a:rPr>
              <a:t>thường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món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quà</a:t>
            </a:r>
            <a:r>
              <a:rPr lang="en-US" b="1" dirty="0">
                <a:solidFill>
                  <a:srgbClr val="002060"/>
                </a:solidFill>
              </a:rPr>
              <a:t> ở </a:t>
            </a:r>
            <a:r>
              <a:rPr lang="en-US" b="1" dirty="0" err="1">
                <a:solidFill>
                  <a:srgbClr val="002060"/>
                </a:solidFill>
              </a:rPr>
              <a:t>đâu</a:t>
            </a:r>
            <a:r>
              <a:rPr lang="en-US" b="1" dirty="0">
                <a:solidFill>
                  <a:srgbClr val="002060"/>
                </a:solidFill>
              </a:rPr>
              <a:t>?</a:t>
            </a: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5530248" y="2618775"/>
            <a:ext cx="2002012" cy="694309"/>
            <a:chOff x="1978363" y="2981731"/>
            <a:chExt cx="2488677" cy="1060475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78363" y="3080021"/>
              <a:ext cx="2400397" cy="733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err="1" smtClean="0">
                  <a:solidFill>
                    <a:srgbClr val="002060"/>
                  </a:solidFill>
                </a:rPr>
                <a:t>Cây</a:t>
              </a:r>
              <a:r>
                <a:rPr lang="en-US" sz="20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2060"/>
                  </a:solidFill>
                </a:rPr>
                <a:t>thông</a:t>
              </a:r>
              <a:r>
                <a:rPr lang="en-US" sz="2800" b="0" i="0" dirty="0" smtClean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1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340" y="2263354"/>
            <a:ext cx="10295965" cy="1325563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C5, C6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oel C5+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5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742" y="2517482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C1, C2</a:t>
            </a:r>
            <a:endParaRPr lang="en-US" sz="6000" dirty="0"/>
          </a:p>
        </p:txBody>
      </p:sp>
      <p:pic>
        <p:nvPicPr>
          <p:cNvPr id="4" name="Jinglebells-KinderliedjesOmMeeTeZingen-53003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C3, C4</a:t>
            </a:r>
            <a:endParaRPr lang="en-US" dirty="0"/>
          </a:p>
        </p:txBody>
      </p:sp>
      <p:pic>
        <p:nvPicPr>
          <p:cNvPr id="4" name="yt1s.com - Dance We Wish You A Merry Christmas  Clb Ngôi Sao  Noel Món Quà Mùa Đ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 smtClean="0"/>
              <a:t>Kết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thúc</a:t>
            </a:r>
            <a:endParaRPr lang="en-US" sz="6000" b="1" dirty="0"/>
          </a:p>
        </p:txBody>
      </p:sp>
      <p:pic>
        <p:nvPicPr>
          <p:cNvPr id="4" name="HappyNewYearBeatInstrumental-ABB_4axky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4575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73</Words>
  <Application>Microsoft Office PowerPoint</Application>
  <PresentationFormat>Widescreen</PresentationFormat>
  <Paragraphs>20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Tiết mục biểu diễn của lớp C5, C6</vt:lpstr>
      <vt:lpstr>Tiết mục biểu diễn của lớp C1, C2</vt:lpstr>
      <vt:lpstr>PowerPoint Presentation</vt:lpstr>
      <vt:lpstr>Kết thúc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Phong4T1</cp:lastModifiedBy>
  <cp:revision>27</cp:revision>
  <dcterms:created xsi:type="dcterms:W3CDTF">2021-11-06T07:47:38Z</dcterms:created>
  <dcterms:modified xsi:type="dcterms:W3CDTF">2022-12-17T08:55:44Z</dcterms:modified>
</cp:coreProperties>
</file>