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38301" y="62231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1070" y="6223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>
                <a:latin typeface="+mj-lt"/>
              </a:rPr>
              <a:t>21</a:t>
            </a:r>
            <a:r>
              <a:rPr lang="vi-VN" altLang="en-US" b="1" dirty="0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2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29" y="4565015"/>
            <a:ext cx="754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hiện:</a:t>
            </a:r>
            <a:r>
              <a:rPr lang="en-US" altLang="en-US" sz="2800" b="1" dirty="0">
                <a:solidFill>
                  <a:srgbClr val="002060"/>
                </a:solidFill>
              </a:rPr>
              <a:t> Nguyễn </a:t>
            </a:r>
            <a:r>
              <a:rPr lang="en-US" altLang="en-US" sz="2800" b="1" err="1">
                <a:solidFill>
                  <a:srgbClr val="002060"/>
                </a:solidFill>
              </a:rPr>
              <a:t>Thị</a:t>
            </a:r>
            <a:r>
              <a:rPr lang="en-US" altLang="en-US" sz="2800" b="1">
                <a:solidFill>
                  <a:srgbClr val="002060"/>
                </a:solidFill>
              </a:rPr>
              <a:t> Loan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419601" y="1916749"/>
            <a:ext cx="43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ĐỘNG NHẬN BIẾT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</a:t>
            </a:r>
            <a:r>
              <a:rPr lang="en-US" b="1">
                <a:solidFill>
                  <a:srgbClr val="002060"/>
                </a:solidFill>
              </a:rPr>
              <a:t>MẦM NON HOA SỮA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194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Administrator</cp:lastModifiedBy>
  <cp:revision>4</cp:revision>
  <dcterms:created xsi:type="dcterms:W3CDTF">2021-10-19T15:04:55Z</dcterms:created>
  <dcterms:modified xsi:type="dcterms:W3CDTF">2023-04-11T14:11:17Z</dcterms:modified>
</cp:coreProperties>
</file>