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gif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4.gif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SỮA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440</TotalTime>
  <Words>416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A333</cp:lastModifiedBy>
  <cp:revision>50</cp:revision>
  <dcterms:created xsi:type="dcterms:W3CDTF">2018-10-20T02:47:09Z</dcterms:created>
  <dcterms:modified xsi:type="dcterms:W3CDTF">2023-04-12T03:24:32Z</dcterms:modified>
</cp:coreProperties>
</file>