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504" y="2420888"/>
            <a:ext cx="9036496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gian:20-25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689" y="152400"/>
            <a:ext cx="7829550" cy="1976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$ ĐÀO TẠO QUẬN LONG BIÊN </a:t>
            </a:r>
          </a:p>
          <a:p>
            <a:pPr algn="ctr">
              <a:defRPr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129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A333</cp:lastModifiedBy>
  <cp:revision>14</cp:revision>
  <dcterms:created xsi:type="dcterms:W3CDTF">2022-12-06T13:50:25Z</dcterms:created>
  <dcterms:modified xsi:type="dcterms:W3CDTF">2023-04-12T05:41:05Z</dcterms:modified>
</cp:coreProperties>
</file>