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81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487" autoAdjust="0"/>
    <p:restoredTop sz="94660"/>
  </p:normalViewPr>
  <p:slideViewPr>
    <p:cSldViewPr showGuides="1">
      <p:cViewPr varScale="1">
        <p:scale>
          <a:sx n="67" d="100"/>
          <a:sy n="67" d="100"/>
        </p:scale>
        <p:origin x="72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microsoft.com/office/2007/relationships/hdphoto" Target="../media/hdphoto2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gif"/><Relationship Id="rId7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2.gif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image" Target="../media/image10.jpeg"/><Relationship Id="rId4" Type="http://schemas.openxmlformats.org/officeDocument/2006/relationships/audio" Target="../media/audio2.wav"/><Relationship Id="rId9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microsoft.com/office/2007/relationships/hdphoto" Target="../media/hdphoto8.wdp"/><Relationship Id="rId5" Type="http://schemas.openxmlformats.org/officeDocument/2006/relationships/image" Target="../media/image28.png"/><Relationship Id="rId15" Type="http://schemas.openxmlformats.org/officeDocument/2006/relationships/image" Target="../media/image20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microsoft.com/office/2007/relationships/hdphoto" Target="../media/hdphoto7.wdp"/><Relationship Id="rId1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8.png"/><Relationship Id="rId3" Type="http://schemas.openxmlformats.org/officeDocument/2006/relationships/image" Target="../media/image10.jpeg"/><Relationship Id="rId7" Type="http://schemas.microsoft.com/office/2007/relationships/hdphoto" Target="../media/hdphoto6.wdp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microsoft.com/office/2007/relationships/hdphoto" Target="../media/hdphoto8.wdp"/><Relationship Id="rId5" Type="http://schemas.openxmlformats.org/officeDocument/2006/relationships/image" Target="../media/image28.png"/><Relationship Id="rId15" Type="http://schemas.openxmlformats.org/officeDocument/2006/relationships/image" Target="../media/image20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microsoft.com/office/2007/relationships/hdphoto" Target="../media/hdphoto7.wdp"/><Relationship Id="rId1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gif"/><Relationship Id="rId7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503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38400" y="2743825"/>
            <a:ext cx="4876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Hảo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861547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LONG BIÊN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MẦM NON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 SỮA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65" y="2510912"/>
            <a:ext cx="1666633" cy="22962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999" y="2478950"/>
            <a:ext cx="1616421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4164" y="2510912"/>
            <a:ext cx="1615035" cy="2225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9995" y="2510912"/>
            <a:ext cx="1593222" cy="219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2499391"/>
            <a:ext cx="1623396" cy="2236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51701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611" y="2422724"/>
            <a:ext cx="1713654" cy="2361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979441" y="4629151"/>
            <a:ext cx="658859" cy="13332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285999" y="4621513"/>
            <a:ext cx="677483" cy="1370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24459" y="4706021"/>
            <a:ext cx="657041" cy="13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2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571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6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199" y="2919337"/>
            <a:ext cx="1318597" cy="1816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2319" y="2769049"/>
            <a:ext cx="1427677" cy="196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7694" y="2831181"/>
            <a:ext cx="1364626" cy="1880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5399" y="2927760"/>
            <a:ext cx="1281033" cy="1764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54901" y="2988972"/>
            <a:ext cx="1782028" cy="180741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4603" y="2781678"/>
            <a:ext cx="6781800" cy="221607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3400" y="4495800"/>
            <a:ext cx="4237772" cy="1676400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57800" y="4579434"/>
            <a:ext cx="79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13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4" grpId="0" animBg="1"/>
      <p:bldP spid="14" grpId="1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428" y="2647519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4111" y="2647518"/>
            <a:ext cx="1515884" cy="208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7052" y="2696483"/>
            <a:ext cx="1458534" cy="20095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599" y="2497454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8432" y="2497454"/>
            <a:ext cx="1602990" cy="2208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79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140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2799" y="2604376"/>
            <a:ext cx="1547197" cy="2131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44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8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8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8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093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7912" y="2542533"/>
            <a:ext cx="1592083" cy="2193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7" y="4910349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68" y="4904794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399" y="2457027"/>
            <a:ext cx="1775797" cy="2446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9000" y="2469339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428966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227" y="2555484"/>
            <a:ext cx="1587357" cy="21870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2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7983200" y="-9868348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210224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223633" y="5186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NGÔ THỊ DUYÊN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HỌC TOÁN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" y="75488"/>
            <a:ext cx="721307" cy="725763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5322326" y="-5287142"/>
            <a:ext cx="19489632" cy="16248196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5322326" y="-5287142"/>
            <a:ext cx="19489632" cy="16248196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5322326" y="-5195702"/>
            <a:ext cx="19489632" cy="16248196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5355691" y="-5287142"/>
            <a:ext cx="19489632" cy="16248196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5352806" y="-5195702"/>
            <a:ext cx="19489632" cy="16248196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13328" y="1752600"/>
            <a:ext cx="3430072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8" y="1828980"/>
            <a:ext cx="1271787" cy="1752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13" y="1805369"/>
            <a:ext cx="1271787" cy="1752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793920"/>
            <a:ext cx="1271787" cy="175224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213675" y="1752600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75" y="2069206"/>
            <a:ext cx="1271787" cy="1271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48" y="2045595"/>
            <a:ext cx="1271787" cy="12717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17" y="2007495"/>
            <a:ext cx="1271787" cy="12717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68" y="2007495"/>
            <a:ext cx="1271787" cy="127178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678807" y="3960444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206" y="4234309"/>
            <a:ext cx="1036838" cy="12717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59" y="4277050"/>
            <a:ext cx="1036838" cy="127178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6694855" y="47344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6696640" y="47379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6696641" y="47437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6710001" y="47636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6710000" y="47527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6681865" y="47244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4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51" y="5251654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82907" y="1825456"/>
            <a:ext cx="4951293" cy="350385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53931"/>
            <a:ext cx="2339187" cy="23391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97898"/>
            <a:ext cx="2339187" cy="23391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85" y="2356077"/>
            <a:ext cx="2339187" cy="23391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353931"/>
            <a:ext cx="2339187" cy="23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61308" y="153251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25" y="-152401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5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16" y="1338295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96" y="1338295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87" y="384407"/>
            <a:ext cx="1153157" cy="1414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739" y="2268236"/>
            <a:ext cx="1153157" cy="1414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34" y="2229616"/>
            <a:ext cx="1153157" cy="14144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9412" y="676141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3905" y="2559968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6.6605E-7 L -0.42813 0.19635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9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7 L -0.37604 -0.06707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6 L -0.37604 -0.0670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53067" y="50392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54852" y="50427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54853" y="50485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68213" y="50684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68212" y="50575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40077" y="50292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37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57" y="5334000"/>
            <a:ext cx="1373503" cy="11546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124200" y="2115354"/>
            <a:ext cx="576541" cy="13136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895600" y="2630510"/>
            <a:ext cx="805141" cy="12496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257801" y="1858885"/>
            <a:ext cx="1198501" cy="20213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257801" y="2686067"/>
            <a:ext cx="1066799" cy="166348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37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8568"/>
            <a:ext cx="9144000" cy="6840863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928866" y="525728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710543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2643217" y="611603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264321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2161801" y="479478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5210" y="479478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5203355" y="525080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5550675" y="5935307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4060578" y="5776067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6023755" y="-9400142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951200" y="-9328754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925800" y="-9458711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69922" y="1445655"/>
            <a:ext cx="7239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kết quả của từng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tìm và đặt được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 ứng với số lượng của từng nhóm.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670" y="343014"/>
            <a:ext cx="803222" cy="80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2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5392400" y="-8684276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392400" y="-8719710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392400" y="-8649136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831336658339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280.26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45" y="0"/>
            <a:ext cx="9218930" cy="6858000"/>
          </a:xfrm>
          <a:prstGeom prst="rect">
            <a:avLst/>
          </a:prstGeom>
        </p:spPr>
      </p:pic>
      <p:sp>
        <p:nvSpPr>
          <p:cNvPr id="5" name="AutoShape 2" descr="Animals Verbs | Baambooz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361">
            <a:off x="3064325" y="2963741"/>
            <a:ext cx="2449386" cy="26676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2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29"/>
          <a:stretch/>
        </p:blipFill>
        <p:spPr>
          <a:xfrm>
            <a:off x="0" y="0"/>
            <a:ext cx="9144000" cy="6904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81894"/>
            <a:ext cx="2488791" cy="3429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81895"/>
            <a:ext cx="2488791" cy="3429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0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52400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57" y="1295399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88479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325598" y="-9645347"/>
            <a:ext cx="16981097" cy="14389709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4325599" y="-9645347"/>
            <a:ext cx="16981097" cy="14389709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3048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81200" y="1066800"/>
            <a:ext cx="5334000" cy="34099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2778" y="1535714"/>
            <a:ext cx="1801021" cy="2481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831043" y="2172847"/>
            <a:ext cx="728261" cy="147369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1106296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78" y="1968898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2833101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-1983685" y="3785991"/>
            <a:ext cx="1762141" cy="68479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-957765" y="3794806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-1468526" y="3802242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-951097" y="4155531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-1484510" y="4168410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3" y="3665716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16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466</Words>
  <Application>Microsoft Office PowerPoint</Application>
  <PresentationFormat>On-screen Show (4:3)</PresentationFormat>
  <Paragraphs>67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Phong4T1</cp:lastModifiedBy>
  <cp:revision>12</cp:revision>
  <dcterms:created xsi:type="dcterms:W3CDTF">2021-11-13T12:47:57Z</dcterms:created>
  <dcterms:modified xsi:type="dcterms:W3CDTF">2022-10-04T07:42:03Z</dcterms:modified>
</cp:coreProperties>
</file>