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1" r:id="rId3"/>
    <p:sldId id="279" r:id="rId4"/>
    <p:sldId id="280" r:id="rId5"/>
    <p:sldId id="283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60"/>
  </p:normalViewPr>
  <p:slideViewPr>
    <p:cSldViewPr>
      <p:cViewPr varScale="1">
        <p:scale>
          <a:sx n="76" d="100"/>
          <a:sy n="76" d="100"/>
        </p:scale>
        <p:origin x="37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7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05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6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2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5F499-11F6-475B-A5CA-7A229190F8B2}" type="datetimeFigureOut">
              <a:rPr lang="en-US" smtClean="0"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04E14-B534-42D8-921C-9BF8F748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4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C1F2F-95CA-D4C9-2175-3857F516D4CE}"/>
              </a:ext>
            </a:extLst>
          </p:cNvPr>
          <p:cNvSpPr txBox="1"/>
          <p:nvPr/>
        </p:nvSpPr>
        <p:spPr>
          <a:xfrm>
            <a:off x="1828800" y="3276600"/>
            <a:ext cx="4572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HOẠT ĐỘNG: GDRKN TỰ BẢO VỆ BẢN THÂN</a:t>
            </a:r>
          </a:p>
          <a:p>
            <a:pPr algn="just"/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TÀI: Không xâm phạm vùng riêng tư</a:t>
            </a:r>
          </a:p>
          <a:p>
            <a:pPr algn="just"/>
            <a:r>
              <a:rPr lang="en-US" sz="1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Đối tượng:  Mẫu giáo lớn ( 5 -6 tuổi).</a:t>
            </a:r>
          </a:p>
          <a:p>
            <a:pPr algn="just"/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Lớp: </a:t>
            </a:r>
            <a:r>
              <a:rPr lang="en-US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MGN B</a:t>
            </a:r>
            <a:r>
              <a:rPr lang="en-US" sz="1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just"/>
            <a:r>
              <a:rPr lang="en-US" sz="18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Giáo viên: NguyễN Thị Chung</a:t>
            </a:r>
          </a:p>
          <a:p>
            <a:pPr algn="just"/>
            <a:endParaRPr lang="en-US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b="1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Năm học: 2022 – 2023.</a:t>
            </a:r>
            <a:endParaRPr lang="en-GB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F5A59-A2BF-5C63-27DC-585E3B6AC6D1}"/>
              </a:ext>
            </a:extLst>
          </p:cNvPr>
          <p:cNvSpPr txBox="1"/>
          <p:nvPr/>
        </p:nvSpPr>
        <p:spPr>
          <a:xfrm>
            <a:off x="2057400" y="2362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CHUYÊN ĐỀ: PHÒNG CHỐNG XÂM HẠI TRẺ</a:t>
            </a:r>
            <a:endParaRPr lang="en-GB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B56FB3-7165-D992-A900-767FEDE05795}"/>
              </a:ext>
            </a:extLst>
          </p:cNvPr>
          <p:cNvSpPr txBox="1"/>
          <p:nvPr/>
        </p:nvSpPr>
        <p:spPr>
          <a:xfrm>
            <a:off x="2044700" y="76702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GD&amp;ĐTQUẬN LONG BIÊN</a:t>
            </a:r>
            <a:b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46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156zwyAvmn2_mp4_WmGLEu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01000" y="5943600"/>
            <a:ext cx="609600" cy="609600"/>
          </a:xfrm>
          <a:prstGeom prst="rect">
            <a:avLst/>
          </a:prstGeom>
        </p:spPr>
      </p:pic>
      <p:pic>
        <p:nvPicPr>
          <p:cNvPr id="5" name="Picture 14" descr="High-Quality-Custom-Children-Two-Piece-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r="30443"/>
          <a:stretch>
            <a:fillRect/>
          </a:stretch>
        </p:blipFill>
        <p:spPr bwMode="auto">
          <a:xfrm>
            <a:off x="0" y="9728"/>
            <a:ext cx="48006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mt media\Pictures\TB2qV4BdrsTMeJjSsziXXcdwXXa_!!870970972.jpg"/>
          <p:cNvPicPr/>
          <p:nvPr/>
        </p:nvPicPr>
        <p:blipFill>
          <a:blip r:embed="rId6"/>
          <a:srcRect l="17031" t="2656" r="50156" b="4063"/>
          <a:stretch>
            <a:fillRect/>
          </a:stretch>
        </p:blipFill>
        <p:spPr bwMode="auto">
          <a:xfrm>
            <a:off x="4800600" y="-152400"/>
            <a:ext cx="4343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64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2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773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14" descr="High-Quality-Custom-Children-Two-Piece-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r="30443"/>
          <a:stretch>
            <a:fillRect/>
          </a:stretch>
        </p:blipFill>
        <p:spPr bwMode="auto">
          <a:xfrm>
            <a:off x="0" y="1"/>
            <a:ext cx="3181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B2qV4BdrsTMeJjSsziXXcdwXXa_!!870970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0" t="2657" r="50156" b="4063"/>
          <a:stretch>
            <a:fillRect/>
          </a:stretch>
        </p:blipFill>
        <p:spPr bwMode="auto">
          <a:xfrm>
            <a:off x="0" y="7734300"/>
            <a:ext cx="3181350" cy="726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5" descr="TB2qV4BdrsTMeJjSsziXXcdwXXa_!!8709709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2" t="10625" r="12968" b="8125"/>
          <a:stretch>
            <a:fillRect/>
          </a:stretch>
        </p:blipFill>
        <p:spPr bwMode="auto">
          <a:xfrm>
            <a:off x="0" y="14998700"/>
            <a:ext cx="3181350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7734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4998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:\Users\mt media\Pictures\TB2qV4BdrsTMeJjSsziXXcdwXXa_!!870970972.jpg"/>
          <p:cNvPicPr/>
          <p:nvPr/>
        </p:nvPicPr>
        <p:blipFill>
          <a:blip r:embed="rId3"/>
          <a:srcRect l="17031" t="2656" r="50156" b="4063"/>
          <a:stretch>
            <a:fillRect/>
          </a:stretch>
        </p:blipFill>
        <p:spPr bwMode="auto">
          <a:xfrm>
            <a:off x="3181349" y="1"/>
            <a:ext cx="306705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Users\mt media\Pictures\TB2qV4BdrsTMeJjSsziXXcdwXXa_!!870970972.jpg"/>
          <p:cNvPicPr/>
          <p:nvPr/>
        </p:nvPicPr>
        <p:blipFill>
          <a:blip r:embed="rId3"/>
          <a:srcRect l="55781" t="10625" r="12969" b="8125"/>
          <a:stretch>
            <a:fillRect/>
          </a:stretch>
        </p:blipFill>
        <p:spPr bwMode="auto">
          <a:xfrm>
            <a:off x="6248400" y="0"/>
            <a:ext cx="320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1" y="1000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MiÖng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1633196">
            <a:off x="2000981" y="1132925"/>
            <a:ext cx="700351" cy="145955"/>
          </a:xfrm>
          <a:prstGeom prst="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0800000" flipV="1">
            <a:off x="3966941" y="1278885"/>
            <a:ext cx="754874" cy="112031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438400" y="2111514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Ngùc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199" y="3940314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Vïng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gi÷a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ïi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09271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  <a:ea typeface="Verdana" pitchFamily="34" charset="0"/>
                <a:cs typeface="Verdana" pitchFamily="34" charset="0"/>
              </a:rPr>
              <a:t>M«ng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1633196">
            <a:off x="2000979" y="2150173"/>
            <a:ext cx="700351" cy="145955"/>
          </a:xfrm>
          <a:prstGeom prst="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2573207">
            <a:off x="1701502" y="3854799"/>
            <a:ext cx="856378" cy="215202"/>
          </a:xfrm>
          <a:prstGeom prst="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 rot="8301828" flipV="1">
            <a:off x="6929845" y="3883708"/>
            <a:ext cx="855804" cy="113535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 rot="9165418" flipV="1">
            <a:off x="3972460" y="3912404"/>
            <a:ext cx="754874" cy="112031"/>
          </a:xfrm>
          <a:prstGeom prst="lef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5" grpId="0"/>
      <p:bldP spid="16" grpId="0"/>
      <p:bldP spid="17" grpId="0"/>
      <p:bldP spid="18" grpId="0" animBg="1"/>
      <p:bldP spid="19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4" descr="High-Quality-Custom-Children-Two-Piece-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7" r="30443"/>
          <a:stretch>
            <a:fillRect/>
          </a:stretch>
        </p:blipFill>
        <p:spPr bwMode="auto">
          <a:xfrm>
            <a:off x="0" y="9728"/>
            <a:ext cx="3581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t media\Pictures\TB2qV4BdrsTMeJjSsziXXcdwXXa_!!870970972.jpg"/>
          <p:cNvPicPr/>
          <p:nvPr/>
        </p:nvPicPr>
        <p:blipFill>
          <a:blip r:embed="rId5"/>
          <a:srcRect l="17031" t="2656" r="50156" b="4063"/>
          <a:stretch>
            <a:fillRect/>
          </a:stretch>
        </p:blipFill>
        <p:spPr bwMode="auto">
          <a:xfrm>
            <a:off x="3581400" y="9728"/>
            <a:ext cx="3276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mt media\Pictures\a55978c58f8366dd3f92.jpg"/>
          <p:cNvPicPr/>
          <p:nvPr/>
        </p:nvPicPr>
        <p:blipFill>
          <a:blip r:embed="rId6" cstate="print"/>
          <a:srcRect l="59500" t="25000" b="28416"/>
          <a:stretch>
            <a:fillRect/>
          </a:stretch>
        </p:blipFill>
        <p:spPr bwMode="auto">
          <a:xfrm>
            <a:off x="6858000" y="12192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8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áº¿t quáº£ hÃ¬nh áº£nh cho hÃ¬nh áº£nh Äáº¡i gia ÄÃ¬nh háº¡nh phÃº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áº¿t quáº£ hÃ¬nh áº£nh cho hÃ¬nh áº£nh bÃ¡c sÄ© khÃ¡m bá»nh cho tráº»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82" y="3352800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áº¿t quáº£ hÃ¬nh áº£nh cho hÃ¬nh áº£nh cÃ´ giÃ¡o máº§m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84" y="3347581"/>
            <a:ext cx="457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6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682" y="2057400"/>
            <a:ext cx="8229600" cy="4953000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vẻ</a:t>
            </a:r>
            <a:endParaRPr lang="en-GB" b="1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̀i hát CÁI MŨ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8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96</Words>
  <Application>Microsoft Office PowerPoint</Application>
  <PresentationFormat>On-screen Show (4:3)</PresentationFormat>
  <Paragraphs>18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có một buổi học thật vui vẻ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Admin</cp:lastModifiedBy>
  <cp:revision>67</cp:revision>
  <dcterms:created xsi:type="dcterms:W3CDTF">2019-10-12T09:30:23Z</dcterms:created>
  <dcterms:modified xsi:type="dcterms:W3CDTF">2023-04-11T09:45:23Z</dcterms:modified>
</cp:coreProperties>
</file>