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4C16D-D043-4AC2-B97E-038C529D27DF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D5C1B-95DA-492F-B621-68B61B994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D5C1B-95DA-492F-B621-68B61B99475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F653F6-C3B0-4E81-AF81-1C7316A366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40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07120"/>
      </p:ext>
    </p:extLst>
  </p:cSld>
  <p:clrMapOvr>
    <a:masterClrMapping/>
  </p:clrMapOvr>
  <p:transition spd="slow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../nhac%20so/Nh&#7841;c%20Chu&#244;ng/%20%20-%20Sao%20Em%20No%20Voi%20Lay%20Chong.mp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8305800" cy="1447800"/>
          </a:xfrm>
          <a:noFill/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Đề</a:t>
            </a: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tài</a:t>
            </a: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86200"/>
            <a:ext cx="6400800" cy="762000"/>
          </a:xfrm>
          <a:noFill/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2386987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5181600"/>
            <a:ext cx="2386987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6" y="5181600"/>
            <a:ext cx="2386987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13" y="5181600"/>
            <a:ext cx="2386987" cy="1676400"/>
          </a:xfrm>
          <a:prstGeom prst="rect">
            <a:avLst/>
          </a:prstGeom>
        </p:spPr>
      </p:pic>
      <p:sp>
        <p:nvSpPr>
          <p:cNvPr id="8" name="WordArt 10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479730" y="114300"/>
            <a:ext cx="608171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  <a:r>
              <a:rPr lang="en-US" sz="36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3600" b="1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10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1905000" y="639618"/>
            <a:ext cx="5562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TRƯỜNG MẦM NON </a:t>
            </a:r>
            <a:r>
              <a:rPr lang="en-US" sz="3600" b="1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en-US" sz="3600" b="1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9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685800"/>
            <a:ext cx="79885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TC1</a:t>
            </a:r>
            <a:r>
              <a:rPr lang="vi-VN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 Nhà nào biến mất”.</a:t>
            </a:r>
            <a:endParaRPr lang="vi-VN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Cô hướng dẫn cách chơi, luật chơi:</a:t>
            </a:r>
          </a:p>
          <a:p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 màn hình có bức tranh các kiểu nhà các con sẽ cùng hướng lên 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màn hình quan sát xem ngôi nhà nào biến mất nhé!</a:t>
            </a:r>
          </a:p>
          <a:p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Cô cho trẻ chơi.</a:t>
            </a:r>
          </a:p>
          <a:p>
            <a:r>
              <a:rPr lang="vi-VN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TC2:</a:t>
            </a:r>
            <a:r>
              <a:rPr lang="vi-VN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“ Về đúng nhà của mình”.</a:t>
            </a:r>
            <a:endParaRPr lang="vi-VN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 hướng dẫn trẻ luật chơi, cách chơi:</a:t>
            </a:r>
          </a:p>
          <a:p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Cách chơi: Cô phát cho mỗi trẻ 1 lô tô hình các kiểu nhà tương ứng 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bức tranh. Cô cùng trẻ vừa đi vừa hát bài “ Nhà của tôi”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khi có hiệu lệnh “về đúng nhà” trẻ phải về đúng ngôi nhà giống 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ảnh trên lô tô.</a:t>
            </a:r>
          </a:p>
          <a:p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Luật chơi: Ai về nhầm nhà phải nhảy lò cò.</a:t>
            </a:r>
          </a:p>
          <a:p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Cô nhận xét, tuyên dương</a:t>
            </a:r>
          </a:p>
          <a:p>
            <a:pPr>
              <a:buFont typeface="Arial" pitchFamily="34" charset="0"/>
              <a:buChar char="•"/>
            </a:pPr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dục trẻ: Mỗi chúng ta đều sống trong ngôi nhà yêu thương, 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hạnh phúc cùng với ông bà, bố mẹ của mình.Các con phải biết chăm 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 và bảo vệ ngôi nhà của gia đình mình các con nhớ chưa nào!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1140322" y="857250"/>
            <a:ext cx="6858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1993999" y="914402"/>
            <a:ext cx="5149751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9" y="2343150"/>
            <a:ext cx="3541514" cy="334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37;p22"/>
          <p:cNvSpPr txBox="1">
            <a:spLocks/>
          </p:cNvSpPr>
          <p:nvPr/>
        </p:nvSpPr>
        <p:spPr bwMode="auto">
          <a:xfrm>
            <a:off x="4656833" y="3437335"/>
            <a:ext cx="2374404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100" b="1" dirty="0">
                <a:solidFill>
                  <a:srgbClr val="7C7F91"/>
                </a:solidFill>
              </a:rPr>
              <a:t>KẾT THÚC HOẠT ĐỘNG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7C7F91"/>
                </a:solidFill>
              </a:rPr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269421"/>
      </p:ext>
    </p:extLst>
  </p:cSld>
  <p:clrMapOvr>
    <a:masterClrMapping/>
  </p:clrMapOvr>
  <p:transition spd="slow" advClick="0" advTm="920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000750" cy="994172"/>
          </a:xfrm>
        </p:spPr>
        <p:txBody>
          <a:bodyPr>
            <a:norm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886700" cy="32635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vi-VN" sz="7200" dirty="0" smtClean="0">
                <a:solidFill>
                  <a:srgbClr val="0070C0"/>
                </a:solidFill>
                <a:latin typeface="+mj-lt"/>
              </a:rPr>
              <a:t>1. Kiến thức:</a:t>
            </a:r>
          </a:p>
          <a:p>
            <a:pPr>
              <a:buNone/>
            </a:pPr>
            <a:r>
              <a:rPr lang="vi-VN" sz="7200" dirty="0" smtClean="0">
                <a:solidFill>
                  <a:srgbClr val="0070C0"/>
                </a:solidFill>
                <a:latin typeface="+mj-lt"/>
              </a:rPr>
              <a:t> - Trẻ biết mô tả 1 số đặc điểm của nhà mình như: nhà sàn, nhà mái bằng có sân chơi, có cây</a:t>
            </a:r>
          </a:p>
          <a:p>
            <a:pPr>
              <a:buNone/>
            </a:pPr>
            <a:r>
              <a:rPr lang="vi-VN" sz="7200" dirty="0" smtClean="0">
                <a:solidFill>
                  <a:srgbClr val="0070C0"/>
                </a:solidFill>
                <a:latin typeface="+mj-lt"/>
              </a:rPr>
              <a:t> - Trẻ biết được có nhiều kiểu nhà khác nhau như : nhà </a:t>
            </a:r>
            <a:r>
              <a:rPr lang="en-US" sz="7200" dirty="0" err="1" smtClean="0">
                <a:solidFill>
                  <a:srgbClr val="0070C0"/>
                </a:solidFill>
                <a:latin typeface="+mj-lt"/>
              </a:rPr>
              <a:t>gỗ</a:t>
            </a:r>
            <a:r>
              <a:rPr lang="vi-VN" sz="7200" dirty="0" smtClean="0">
                <a:solidFill>
                  <a:srgbClr val="0070C0"/>
                </a:solidFill>
                <a:latin typeface="+mj-lt"/>
              </a:rPr>
              <a:t>, nhà xây và nhận biết được 1 số đặc điểm mái nhà, khung nhà,cửa ra vào, cửa sổ.</a:t>
            </a:r>
          </a:p>
          <a:p>
            <a:pPr>
              <a:buNone/>
            </a:pPr>
            <a:r>
              <a:rPr lang="vi-VN" sz="7200" dirty="0" smtClean="0">
                <a:solidFill>
                  <a:srgbClr val="0070C0"/>
                </a:solidFill>
                <a:latin typeface="+mj-lt"/>
              </a:rPr>
              <a:t>2. Kỹ năng:</a:t>
            </a:r>
          </a:p>
          <a:p>
            <a:pPr>
              <a:buNone/>
            </a:pPr>
            <a:r>
              <a:rPr lang="vi-VN" sz="7200" dirty="0" smtClean="0">
                <a:solidFill>
                  <a:srgbClr val="0070C0"/>
                </a:solidFill>
                <a:latin typeface="+mj-lt"/>
              </a:rPr>
              <a:t>- Rèn kỹ năng quan sát, ghi nhớ có chủ định cho trẻ.</a:t>
            </a:r>
          </a:p>
          <a:p>
            <a:pPr>
              <a:buNone/>
            </a:pPr>
            <a:r>
              <a:rPr lang="vi-VN" sz="7200" dirty="0" smtClean="0">
                <a:solidFill>
                  <a:srgbClr val="0070C0"/>
                </a:solidFill>
                <a:latin typeface="+mj-lt"/>
              </a:rPr>
              <a:t>- Rèn trẻ nói to, rõ ràng, mạch lạc đủ câu, không nói ngọng.</a:t>
            </a:r>
          </a:p>
          <a:p>
            <a:pPr>
              <a:buNone/>
            </a:pPr>
            <a:r>
              <a:rPr lang="vi-VN" sz="7200" dirty="0" smtClean="0">
                <a:solidFill>
                  <a:srgbClr val="0070C0"/>
                </a:solidFill>
                <a:latin typeface="+mj-lt"/>
              </a:rPr>
              <a:t>3.Thái độ:</a:t>
            </a:r>
          </a:p>
          <a:p>
            <a:pPr>
              <a:buNone/>
            </a:pPr>
            <a:r>
              <a:rPr lang="vi-VN" sz="7200" dirty="0" smtClean="0">
                <a:solidFill>
                  <a:srgbClr val="0070C0"/>
                </a:solidFill>
                <a:latin typeface="+mj-lt"/>
              </a:rPr>
              <a:t>- Trẻ có ý thức tham gia vào giờ học.</a:t>
            </a:r>
          </a:p>
          <a:p>
            <a:pPr>
              <a:buNone/>
            </a:pPr>
            <a:r>
              <a:rPr lang="vi-VN" sz="7200" dirty="0" smtClean="0">
                <a:solidFill>
                  <a:srgbClr val="0070C0"/>
                </a:solidFill>
                <a:latin typeface="+mj-lt"/>
              </a:rPr>
              <a:t> - Trẻ yêu quý ngôi nhà của mình có ý thức giữ gìn vệ sinh cho ngôi nhà sạch sẽ.</a:t>
            </a:r>
            <a:endParaRPr lang="en-US" sz="7200" dirty="0" smtClean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endParaRPr lang="vi-VN" sz="7200" dirty="0" smtClean="0">
              <a:solidFill>
                <a:srgbClr val="0070C0"/>
              </a:solidFill>
              <a:latin typeface="+mj-lt"/>
            </a:endParaRPr>
          </a:p>
          <a:p>
            <a:pPr algn="ctr">
              <a:buNone/>
            </a:pPr>
            <a:r>
              <a:rPr lang="vi-VN" sz="8000" b="1" dirty="0" smtClean="0">
                <a:solidFill>
                  <a:srgbClr val="FF0000"/>
                </a:solidFill>
                <a:latin typeface="+mj-lt"/>
              </a:rPr>
              <a:t>II. C</a:t>
            </a:r>
            <a:r>
              <a:rPr lang="en-US" sz="8000" b="1" dirty="0" smtClean="0">
                <a:solidFill>
                  <a:srgbClr val="FF0000"/>
                </a:solidFill>
                <a:latin typeface="+mj-lt"/>
              </a:rPr>
              <a:t>HUẨN BỊ</a:t>
            </a:r>
            <a:r>
              <a:rPr lang="vi-VN" sz="8000" b="1" dirty="0" smtClean="0">
                <a:solidFill>
                  <a:srgbClr val="FF0000"/>
                </a:solidFill>
                <a:latin typeface="+mj-lt"/>
              </a:rPr>
              <a:t>:</a:t>
            </a:r>
            <a:endParaRPr lang="en-US" sz="80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buNone/>
            </a:pPr>
            <a:endParaRPr lang="vi-VN" sz="8000" b="1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vi-VN" sz="7200" dirty="0" smtClean="0">
                <a:solidFill>
                  <a:srgbClr val="0070C0"/>
                </a:solidFill>
                <a:latin typeface="+mj-lt"/>
              </a:rPr>
              <a:t>- Máy chiếu, máy tính, các silde hình ảnh về các ngôi nhà: nhà </a:t>
            </a:r>
            <a:r>
              <a:rPr lang="en-US" sz="7200" dirty="0" err="1" smtClean="0">
                <a:solidFill>
                  <a:srgbClr val="0070C0"/>
                </a:solidFill>
                <a:latin typeface="+mj-lt"/>
              </a:rPr>
              <a:t>gỗ</a:t>
            </a:r>
            <a:r>
              <a:rPr lang="vi-VN" sz="7200" dirty="0" smtClean="0">
                <a:solidFill>
                  <a:srgbClr val="0070C0"/>
                </a:solidFill>
                <a:latin typeface="+mj-lt"/>
              </a:rPr>
              <a:t>, nhà xây </a:t>
            </a:r>
            <a:r>
              <a:rPr lang="en-US" sz="7200" dirty="0" smtClean="0">
                <a:solidFill>
                  <a:srgbClr val="0070C0"/>
                </a:solidFill>
                <a:latin typeface="+mj-lt"/>
              </a:rPr>
              <a:t>.</a:t>
            </a:r>
            <a:endParaRPr lang="vi-VN" sz="7200" dirty="0" smtClean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r>
              <a:rPr lang="vi-VN" sz="7200" dirty="0" smtClean="0">
                <a:solidFill>
                  <a:srgbClr val="0070C0"/>
                </a:solidFill>
                <a:latin typeface="+mj-lt"/>
              </a:rPr>
              <a:t>- Đàn nhạc bài hát: “ Nhà của tôi”</a:t>
            </a:r>
          </a:p>
          <a:p>
            <a:pPr>
              <a:buNone/>
            </a:pPr>
            <a:r>
              <a:rPr lang="vi-VN" sz="7200" dirty="0" smtClean="0">
                <a:solidFill>
                  <a:srgbClr val="0070C0"/>
                </a:solidFill>
                <a:latin typeface="+mj-lt"/>
              </a:rPr>
              <a:t>- Xắc xô, que chỉ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025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33400"/>
            <a:ext cx="7696200" cy="559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CÁCH TIẾN HÀNH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1800" dirty="0" smtClean="0">
                <a:solidFill>
                  <a:srgbClr val="0070C0"/>
                </a:solidFill>
                <a:latin typeface="+mj-lt"/>
              </a:rPr>
              <a:t>- Cô cùng trẻ hát bài “Nhà của tôi” sáng tác Thu Hiền.</a:t>
            </a:r>
          </a:p>
          <a:p>
            <a:pPr>
              <a:buNone/>
            </a:pPr>
            <a:r>
              <a:rPr lang="vi-VN" sz="1800" dirty="0" smtClean="0">
                <a:solidFill>
                  <a:srgbClr val="0070C0"/>
                </a:solidFill>
                <a:latin typeface="+mj-lt"/>
              </a:rPr>
              <a:t>+ Cô vừa cùng các con hát bài hát gì?</a:t>
            </a:r>
          </a:p>
          <a:p>
            <a:pPr>
              <a:buNone/>
            </a:pPr>
            <a:r>
              <a:rPr lang="vi-VN" sz="1800" dirty="0" smtClean="0">
                <a:solidFill>
                  <a:srgbClr val="0070C0"/>
                </a:solidFill>
                <a:latin typeface="+mj-lt"/>
              </a:rPr>
              <a:t>+ Nội dung bài hát nói về điều gì?</a:t>
            </a:r>
          </a:p>
          <a:p>
            <a:pPr>
              <a:buNone/>
            </a:pPr>
            <a:r>
              <a:rPr lang="vi-VN" sz="1800" dirty="0" smtClean="0">
                <a:solidFill>
                  <a:srgbClr val="0070C0"/>
                </a:solidFill>
                <a:latin typeface="+mj-lt"/>
              </a:rPr>
              <a:t>+ Sau khi tan trường về bố mẹ đón các con về đâu?</a:t>
            </a:r>
            <a:endParaRPr lang="en-US" sz="1800" dirty="0" smtClean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r>
              <a:rPr lang="vi-VN" sz="1800" dirty="0" smtClean="0">
                <a:solidFill>
                  <a:srgbClr val="0070C0"/>
                </a:solidFill>
                <a:latin typeface="+mj-lt"/>
              </a:rPr>
              <a:t>+ Ngôi nhà là nơi chúng ta làm gì ở đó? (Là nơi gia đình sinh sống, sinh hoạt ăn, ngủ, xem ti vi…)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2.Phương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Tx/>
              <a:buChar char="-"/>
            </a:pP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Char char="-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endParaRPr lang="en-US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4)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|0.5|1"/>
  <p:tag name="ISPRING_CUSTOM_TIMING_USED" val="1"/>
  <p:tag name="GENSWF_SLIDE_TITLE" val="Cảm ơn"/>
  <p:tag name="ISPRING_SLIDE_INDENT_LEVEL" val="0"/>
  <p:tag name="GENSWF_ADVANCE_TIME" val="9.209"/>
  <p:tag name="ISPRING_SLIDE_ID_2" val="{665E31F2-0FE5-4AEB-AECA-C35B3948B3F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270</Words>
  <Application>Microsoft Office PowerPoint</Application>
  <PresentationFormat>On-screen Show (4:3)</PresentationFormat>
  <Paragraphs>65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.VnTime</vt:lpstr>
      <vt:lpstr>Arial</vt:lpstr>
      <vt:lpstr>Calibri</vt:lpstr>
      <vt:lpstr>Tahoma</vt:lpstr>
      <vt:lpstr>Times New Roman</vt:lpstr>
      <vt:lpstr>UTM Avo</vt:lpstr>
      <vt:lpstr>Office Theme</vt:lpstr>
      <vt:lpstr>Đề tài: Ngôi nhà của bé Lớp mẫu giáo 3-4 tuổi </vt:lpstr>
      <vt:lpstr>I. MỤC ĐÍCH – YÊU CẦU</vt:lpstr>
      <vt:lpstr>PowerPoint Presentation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Phong4T1</cp:lastModifiedBy>
  <cp:revision>14</cp:revision>
  <dcterms:created xsi:type="dcterms:W3CDTF">2006-08-16T00:00:00Z</dcterms:created>
  <dcterms:modified xsi:type="dcterms:W3CDTF">2022-12-02T04:09:06Z</dcterms:modified>
</cp:coreProperties>
</file>