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1" d="100"/>
          <a:sy n="61" d="100"/>
        </p:scale>
        <p:origin x="96" y="10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42337-9498-4C81-8371-7A83FDF0A2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15C90F-12D8-4180-81D5-75C0BE6B64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87A66B-E05D-47F9-8D98-5AA271F27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AA2BB-C788-419B-8C79-D86E3E89BE84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F80B8D-C630-4394-99BE-67BADF1D3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D3F1F8-D9AC-4098-A2C3-7677AE987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21488-B4D3-4F62-AB19-AEF51B4B3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2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FBB6F-4B42-4EA1-BC29-6AA6434F2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D094E8-824A-467D-AA1C-5C59855D42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369F8-BDEE-45A4-A8B1-F4AB046AA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AA2BB-C788-419B-8C79-D86E3E89BE84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0E8DF7-D685-4A56-8177-4086A3284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AC52A9-9EA0-48C5-ABE7-1B070E36A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21488-B4D3-4F62-AB19-AEF51B4B3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418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10D25B9-35E7-41CD-B0B4-CDC520F821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4DE9CF-0C98-4DAE-B886-E3B9C1AD79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B426A4-E9F7-46BE-9E40-DC1AD5A6F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AA2BB-C788-419B-8C79-D86E3E89BE84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E85EFC-DEBC-4E28-95EA-5713BBCE8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B4D98B-2715-4622-B0AB-E7019FC9D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21488-B4D3-4F62-AB19-AEF51B4B3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861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97DFF-D806-43F5-96FC-0DA5C7920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71BBC3-4014-4048-A2D9-82DA480F10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E10DA6-42DD-4129-87F4-151E114FC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AA2BB-C788-419B-8C79-D86E3E89BE84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201B86-C601-4E52-9975-3B5871C27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E3C035-08E0-4C92-A8ED-83F193914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21488-B4D3-4F62-AB19-AEF51B4B3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332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97D4D-B7B9-49B6-9A2A-3C00160F6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BA477E-3E67-403C-A0D3-52029D52C2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7FA3F1-2B07-46C0-AB73-8BFB4BEAF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AA2BB-C788-419B-8C79-D86E3E89BE84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29BAFE-6653-48EC-8C8A-03A219A86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D203F4-7799-4AE2-AB55-CAF218A3E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21488-B4D3-4F62-AB19-AEF51B4B3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599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4A2F3-E8A6-494E-A41B-4A38F600E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37FEB2-6834-4D63-832D-4BC27CAC37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18BA82-FFBC-4A9A-9991-06548E7E5A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A8CA6A-505E-4C65-802A-C719203A2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AA2BB-C788-419B-8C79-D86E3E89BE84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0533CF-023B-44D2-BA4B-008C369BD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92CD0B-E073-4B3F-8357-4529725F6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21488-B4D3-4F62-AB19-AEF51B4B3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85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82BFF-9E5C-47B9-ABDD-C76CD4D26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B1747E-3C6D-42B6-B3F7-016E708AF0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8CF18E-00B6-48B0-AF8D-D515D463CF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C09A71-6FC9-4AB2-8959-74A4D55AF2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329743-481A-4113-8092-1584308D64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6B88F5-E64F-4DD7-AA87-D8AA4F6F0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AA2BB-C788-419B-8C79-D86E3E89BE84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AD34238-2BFA-44A9-844E-546B15401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BB50EA-65D7-4EEC-B80E-C94773A63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21488-B4D3-4F62-AB19-AEF51B4B3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066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DCA48-FE9C-47C8-B176-48C41B6DA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588695-61D6-4008-BEF7-30D6E61BB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AA2BB-C788-419B-8C79-D86E3E89BE84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A82F12-C88C-4554-855F-6D1949F66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10E273-5FD4-4056-898F-EAD9BB421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21488-B4D3-4F62-AB19-AEF51B4B3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430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CB1960-5D8E-44FC-B85F-19041036F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AA2BB-C788-419B-8C79-D86E3E89BE84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33F1F3-9B49-4975-9D2F-4431CEC73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920A0C-24E7-4984-9CAE-39AAF3CAC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21488-B4D3-4F62-AB19-AEF51B4B3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554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9A99D-D522-4FD7-B535-DD765E7E4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470F06-7BDE-4189-8320-5F8C36C19E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A9D057-D5A7-4096-A742-B9EC89B9E9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343884-F011-4CB9-9D01-DDE53D5C0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AA2BB-C788-419B-8C79-D86E3E89BE84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3E4C25-35E8-4598-905E-73904597D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F6C88D-06C6-46BD-B0EE-2152ECF1A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21488-B4D3-4F62-AB19-AEF51B4B3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331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C77C5-38C6-44AB-9CA3-A3764E333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D86DC6-5A01-4227-B80F-7C761DBA6D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0A3AE1-B69B-4E50-9C1C-2459B821B7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4B29F8-3627-4339-A9C4-B2F138359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AA2BB-C788-419B-8C79-D86E3E89BE84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7E7C0B-2C48-4204-B3ED-0EEF2FA32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C52D54-FFDA-433C-B96C-1318BD25B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21488-B4D3-4F62-AB19-AEF51B4B3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892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6093A4-89DE-4624-AFAE-C58EA9818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543298-B7A9-4055-B797-EFD4912338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C0DDBD-3052-4C95-8B82-FD4C1613E4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9AA2BB-C788-419B-8C79-D86E3E89BE84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70F4C0-E7E4-4B21-A0B0-0A815CD087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ABC69-8498-4BB7-B1E7-3C5286CDD1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421488-B4D3-4F62-AB19-AEF51B4B3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84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C1MuZz-6x64?feature=oembed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1zXklHW5eEc?feature=oembed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C670CEC-6B92-42B4-A606-D88A9F3138B0}"/>
              </a:ext>
            </a:extLst>
          </p:cNvPr>
          <p:cNvSpPr txBox="1"/>
          <p:nvPr/>
        </p:nvSpPr>
        <p:spPr>
          <a:xfrm>
            <a:off x="0" y="513997"/>
            <a:ext cx="1030324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 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TRƯỜNG MẦM 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NON HOA SỮA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KNS “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ợt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</a:t>
            </a:r>
            <a:r>
              <a:rPr lang="en-US" sz="2400" b="1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24-36 </a:t>
            </a:r>
            <a:r>
              <a:rPr lang="en-US" sz="2400" b="1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endParaRPr lang="en-US" sz="2400" b="1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Lê Thị Vân Anh</a:t>
            </a:r>
            <a:endParaRPr lang="en-US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84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title="Bￃﾩ Thu Uyￃﾪn ￢ﾘﾅTrￆﾰ￡ﾻﾝng Chￃﾺng Chￃﾡu Lￃﾠ Trￆﾰ￡ﾻﾝng M￡ﾺﾧm Non">
            <a:hlinkClick r:id="" action="ppaction://media"/>
            <a:extLst>
              <a:ext uri="{FF2B5EF4-FFF2-40B4-BE49-F238E27FC236}">
                <a16:creationId xmlns:a16="http://schemas.microsoft.com/office/drawing/2014/main" id="{B752983A-BAEF-46AA-9505-6B919591E9E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606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title="k￡ﾻﾹ nￄﾃng chￆﾡi c￡ﾺﾧu trￆﾰ￡ﾻﾣt">
            <a:hlinkClick r:id="" action="ppaction://media"/>
            <a:extLst>
              <a:ext uri="{FF2B5EF4-FFF2-40B4-BE49-F238E27FC236}">
                <a16:creationId xmlns:a16="http://schemas.microsoft.com/office/drawing/2014/main" id="{3A9B942E-A7D9-40BB-9FD7-E8B963C6BB4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531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FFBED96-D402-4648-8503-4264077146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465" y="1294545"/>
            <a:ext cx="5095981" cy="35394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1449CD0-75BF-48BC-9F93-01588A421F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2954" y="1294545"/>
            <a:ext cx="5512100" cy="36747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AD8ADF5-8A62-4E94-897A-6B7E49650F49}"/>
              </a:ext>
            </a:extLst>
          </p:cNvPr>
          <p:cNvSpPr txBox="1"/>
          <p:nvPr/>
        </p:nvSpPr>
        <p:spPr>
          <a:xfrm>
            <a:off x="2568540" y="184935"/>
            <a:ext cx="73254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ch</a:t>
            </a:r>
            <a:r>
              <a:rPr lang="vi-VN" sz="32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cầu tr</a:t>
            </a:r>
            <a:r>
              <a:rPr lang="vi-VN" sz="32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D9393A-DF1C-4222-9B67-C5F7473D8A11}"/>
              </a:ext>
            </a:extLst>
          </p:cNvPr>
          <p:cNvSpPr txBox="1"/>
          <p:nvPr/>
        </p:nvSpPr>
        <p:spPr>
          <a:xfrm>
            <a:off x="729465" y="5137079"/>
            <a:ext cx="50754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Bám chắc 2 tay vào hai bên thành cầu tr</a:t>
            </a:r>
            <a:r>
              <a:rPr lang="vi-VN" sz="24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ợt, leo từng cầu thang lên nóc cầu tr</a:t>
            </a:r>
            <a:r>
              <a:rPr lang="vi-VN" sz="24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DB1741-3156-4DAF-8FA5-D80270DFA43E}"/>
              </a:ext>
            </a:extLst>
          </p:cNvPr>
          <p:cNvSpPr txBox="1"/>
          <p:nvPr/>
        </p:nvSpPr>
        <p:spPr>
          <a:xfrm>
            <a:off x="6524090" y="5124781"/>
            <a:ext cx="52089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 thấp xuống rồi tr</a:t>
            </a:r>
            <a:r>
              <a:rPr lang="vi-VN" sz="24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ợt xuống đất thì mới an toàn</a:t>
            </a:r>
          </a:p>
        </p:txBody>
      </p:sp>
    </p:spTree>
    <p:extLst>
      <p:ext uri="{BB962C8B-B14F-4D97-AF65-F5344CB8AC3E}">
        <p14:creationId xmlns:p14="http://schemas.microsoft.com/office/powerpoint/2010/main" val="794803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D737636-6623-472F-A4E9-5D07A7AF6D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4561726" cy="37257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9035FF8-A569-4237-B2FE-36FDE5D67F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4103" y="0"/>
            <a:ext cx="4845121" cy="37257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9A918ED-9C76-4F1F-B7A7-F6BC2D96CC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6234" y="3797638"/>
            <a:ext cx="4479532" cy="3451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255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95</Words>
  <Application>Microsoft Office PowerPoint</Application>
  <PresentationFormat>Widescreen</PresentationFormat>
  <Paragraphs>12</Paragraphs>
  <Slides>5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Administrator</cp:lastModifiedBy>
  <cp:revision>6</cp:revision>
  <dcterms:created xsi:type="dcterms:W3CDTF">2022-09-20T14:36:02Z</dcterms:created>
  <dcterms:modified xsi:type="dcterms:W3CDTF">2023-04-11T14:12:46Z</dcterms:modified>
</cp:coreProperties>
</file>