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19.jpg" ContentType="image/jpg"/>
  <Override PartName="/ppt/media/image21.jpg" ContentType="image/jpg"/>
  <Override PartName="/ppt/media/image22.jpg" ContentType="image/jpg"/>
  <Override PartName="/ppt/media/image24.jpg" ContentType="image/jpg"/>
  <Override PartName="/ppt/media/image31.jpg" ContentType="image/jpg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59" r:id="rId3"/>
    <p:sldId id="278" r:id="rId4"/>
    <p:sldId id="261" r:id="rId5"/>
    <p:sldId id="280" r:id="rId6"/>
    <p:sldId id="281" r:id="rId7"/>
    <p:sldId id="284" r:id="rId8"/>
    <p:sldId id="285" r:id="rId9"/>
    <p:sldId id="286" r:id="rId10"/>
    <p:sldId id="279" r:id="rId11"/>
    <p:sldId id="283" r:id="rId12"/>
    <p:sldId id="282" r:id="rId13"/>
    <p:sldId id="288" r:id="rId14"/>
    <p:sldId id="269" r:id="rId15"/>
    <p:sldId id="270" r:id="rId16"/>
    <p:sldId id="287" r:id="rId17"/>
    <p:sldId id="268" r:id="rId18"/>
    <p:sldId id="289" r:id="rId19"/>
    <p:sldId id="290" r:id="rId20"/>
    <p:sldId id="291" r:id="rId21"/>
    <p:sldId id="292" r:id="rId22"/>
    <p:sldId id="293" r:id="rId23"/>
    <p:sldId id="262" r:id="rId24"/>
    <p:sldId id="274" r:id="rId25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3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20749" y="2015438"/>
            <a:ext cx="6302501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9.jpg"/><Relationship Id="rId5" Type="http://schemas.openxmlformats.org/officeDocument/2006/relationships/image" Target="../media/image19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4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5.jpg"/><Relationship Id="rId5" Type="http://schemas.openxmlformats.org/officeDocument/2006/relationships/image" Target="../media/image19.jpg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3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9906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2412180"/>
            <a:ext cx="6012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KHOA HỌC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4403" y="4267200"/>
            <a:ext cx="5950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 Thị Thu Hằng</a:t>
            </a:r>
          </a:p>
        </p:txBody>
      </p:sp>
      <p:pic>
        <p:nvPicPr>
          <p:cNvPr id="5" name="Bản ghi Mớ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1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3400"/>
            <a:ext cx="6629400" cy="627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5562600"/>
            <a:ext cx="289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9712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052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267200" y="762000"/>
            <a:ext cx="46482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63788" y="5791200"/>
            <a:ext cx="46482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hung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233081" y="4038600"/>
            <a:ext cx="4648200" cy="609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33081" y="2364474"/>
            <a:ext cx="4648200" cy="681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8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505200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đầu,thân,đuôi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dài,cổ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dài,có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chân,chân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móng,lưng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đốm,hươu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rừng,thích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3810000"/>
            <a:ext cx="52275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8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2000" cy="3981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0"/>
            <a:ext cx="4572000" cy="39814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0" y="4522786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2500" y="4522786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Mới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918" y="62381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" y="3442646"/>
            <a:ext cx="4571999" cy="339488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72000" y="3408527"/>
            <a:ext cx="4572000" cy="3429003"/>
          </a:xfrm>
          <a:prstGeom prst="rect">
            <a:avLst/>
          </a:prstGeom>
        </p:spPr>
      </p:pic>
      <p:pic>
        <p:nvPicPr>
          <p:cNvPr id="6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0" y="118339"/>
            <a:ext cx="4343400" cy="3307247"/>
          </a:xfrm>
          <a:prstGeom prst="rect">
            <a:avLst/>
          </a:prstGeom>
        </p:spPr>
      </p:pic>
      <p:pic>
        <p:nvPicPr>
          <p:cNvPr id="7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0" y="-46184"/>
            <a:ext cx="4571999" cy="3488830"/>
          </a:xfrm>
          <a:prstGeom prst="rect">
            <a:avLst/>
          </a:prstGeom>
        </p:spPr>
      </p:pic>
      <p:pic>
        <p:nvPicPr>
          <p:cNvPr id="2" name="Bản ghi Mới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143000"/>
            <a:ext cx="7924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ạ!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ích.Vì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6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AD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748027" y="1697101"/>
            <a:ext cx="5765800" cy="2543175"/>
            <a:chOff x="1748027" y="1697101"/>
            <a:chExt cx="5765800" cy="2543175"/>
          </a:xfrm>
        </p:grpSpPr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83079" y="1734312"/>
              <a:ext cx="5730240" cy="250545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48027" y="1697101"/>
              <a:ext cx="5724144" cy="2500249"/>
            </a:xfrm>
            <a:prstGeom prst="rect">
              <a:avLst/>
            </a:prstGeom>
          </p:spPr>
        </p:pic>
      </p:grpSp>
      <p:pic>
        <p:nvPicPr>
          <p:cNvPr id="6" name="Bản ghi Mới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6019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" y="1524000"/>
            <a:ext cx="4317242" cy="2471737"/>
          </a:xfrm>
          <a:prstGeom prst="rect">
            <a:avLst/>
          </a:prstGeom>
        </p:spPr>
      </p:pic>
      <p:pic>
        <p:nvPicPr>
          <p:cNvPr id="5" name="object 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48200" y="1524000"/>
            <a:ext cx="4495800" cy="2590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191000"/>
            <a:ext cx="4495800" cy="2667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" y="4191000"/>
            <a:ext cx="4317242" cy="2667000"/>
          </a:xfrm>
          <a:prstGeom prst="rect">
            <a:avLst/>
          </a:prstGeom>
        </p:spPr>
      </p:pic>
      <p:pic>
        <p:nvPicPr>
          <p:cNvPr id="4" name="Bản ghi Mới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478" y="6243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7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762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8600" y="2216624"/>
            <a:ext cx="4191000" cy="259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16624"/>
            <a:ext cx="4109113" cy="2667000"/>
          </a:xfrm>
          <a:prstGeom prst="rect">
            <a:avLst/>
          </a:prstGeom>
        </p:spPr>
      </p:pic>
      <p:pic>
        <p:nvPicPr>
          <p:cNvPr id="5" name="Bản ghi Mới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4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00" y="228600"/>
            <a:ext cx="990600" cy="71932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381000"/>
            <a:ext cx="990600" cy="71932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600" y="4191000"/>
            <a:ext cx="990600" cy="71932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01000" y="4191000"/>
            <a:ext cx="990600" cy="719327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96200" y="304800"/>
            <a:ext cx="990600" cy="71932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67200" y="4343400"/>
            <a:ext cx="990600" cy="719327"/>
          </a:xfrm>
          <a:prstGeom prst="rect">
            <a:avLst/>
          </a:prstGeom>
        </p:spPr>
      </p:pic>
      <p:pic>
        <p:nvPicPr>
          <p:cNvPr id="10" name="Bài hát ĐỐ BẠN (Hình minh họa theo lời bài hát),Trèo cây nhanh thoăn thoắt đố bạn biết con gì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4114799"/>
            <a:ext cx="4267200" cy="27130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267200" cy="2438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00"/>
            <a:ext cx="4552667" cy="2438400"/>
          </a:xfrm>
          <a:prstGeom prst="rect">
            <a:avLst/>
          </a:prstGeom>
        </p:spPr>
      </p:pic>
      <p:pic>
        <p:nvPicPr>
          <p:cNvPr id="6" name="object 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572000" y="4114799"/>
            <a:ext cx="4572000" cy="2743201"/>
          </a:xfrm>
          <a:prstGeom prst="rect">
            <a:avLst/>
          </a:prstGeom>
        </p:spPr>
      </p:pic>
      <p:pic>
        <p:nvPicPr>
          <p:cNvPr id="8" name="Bản ghi Mới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" y="6218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7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62200" y="2514600"/>
            <a:ext cx="4572000" cy="2743201"/>
          </a:xfrm>
          <a:prstGeom prst="rect">
            <a:avLst/>
          </a:prstGeom>
        </p:spPr>
      </p:pic>
      <p:pic>
        <p:nvPicPr>
          <p:cNvPr id="4" name="Bản ghi Mới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object 4"/>
          <p:cNvGrpSpPr/>
          <p:nvPr/>
        </p:nvGrpSpPr>
        <p:grpSpPr>
          <a:xfrm>
            <a:off x="31844" y="1267675"/>
            <a:ext cx="9112157" cy="2618525"/>
            <a:chOff x="39806" y="1286681"/>
            <a:chExt cx="9112157" cy="3209500"/>
          </a:xfrm>
        </p:grpSpPr>
        <p:pic>
          <p:nvPicPr>
            <p:cNvPr id="4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806" y="1286681"/>
              <a:ext cx="3657600" cy="3046863"/>
            </a:xfrm>
            <a:prstGeom prst="rect">
              <a:avLst/>
            </a:prstGeom>
          </p:spPr>
        </p:pic>
        <p:pic>
          <p:nvPicPr>
            <p:cNvPr id="5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65763" y="1295781"/>
              <a:ext cx="3886200" cy="32004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267200"/>
            <a:ext cx="4038600" cy="2590800"/>
          </a:xfrm>
          <a:prstGeom prst="rect">
            <a:avLst/>
          </a:prstGeom>
        </p:spPr>
      </p:pic>
      <p:pic>
        <p:nvPicPr>
          <p:cNvPr id="7" name="Bản ghi Mới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1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12" y="1597406"/>
            <a:ext cx="4339988" cy="280225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2514600" y="1447800"/>
            <a:ext cx="6489511" cy="5263051"/>
            <a:chOff x="2654488" y="0"/>
            <a:chExt cx="6489511" cy="6440169"/>
          </a:xfrm>
        </p:grpSpPr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54488" y="3736132"/>
              <a:ext cx="4572000" cy="27040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36190" y="0"/>
              <a:ext cx="3907809" cy="34290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914400" y="2286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Con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60853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86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32004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ĐỘNG VẬT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ản ghi Mớ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4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28600"/>
            <a:ext cx="5334000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6123956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VOI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̉n ghi Mới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" y="6086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28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9931" y="746078"/>
            <a:ext cx="5170227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999931" y="2430439"/>
            <a:ext cx="5170227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91970" y="4114800"/>
            <a:ext cx="5170227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73773" y="5638800"/>
            <a:ext cx="5170227" cy="990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5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048000"/>
            <a:ext cx="1981200" cy="23145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5123" y="2590800"/>
            <a:ext cx="65562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dài,voi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̉n ghi Mớ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0323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6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990600"/>
            <a:ext cx="5334000" cy="4038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5334000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ản ghi Mớ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" y="571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5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267200" cy="54102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943901" y="457200"/>
            <a:ext cx="41910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923429" y="2133600"/>
            <a:ext cx="41910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43901" y="4114800"/>
            <a:ext cx="4191000" cy="762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85413" y="5791200"/>
            <a:ext cx="41910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̉n ghi Mớ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86200"/>
            <a:ext cx="2143125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2819400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bờm,có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rừng,đẻ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con,là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Bản ghi Mớ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</TotalTime>
  <Words>431</Words>
  <Application>Microsoft Office PowerPoint</Application>
  <PresentationFormat>On-screen Show (4:3)</PresentationFormat>
  <Paragraphs>41</Paragraphs>
  <Slides>24</Slides>
  <Notes>0</Notes>
  <HiddenSlides>0</HiddenSlides>
  <MMClips>24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Đề tài : X¸c ®Þnh vÞ trÝ cña ®å vËt so víi b¶n th©n trÎ</dc:title>
  <dc:creator>lavanhung</dc:creator>
  <cp:lastModifiedBy>Admin</cp:lastModifiedBy>
  <cp:revision>28</cp:revision>
  <dcterms:created xsi:type="dcterms:W3CDTF">2021-04-11T21:13:48Z</dcterms:created>
  <dcterms:modified xsi:type="dcterms:W3CDTF">2023-04-15T04:26:45Z</dcterms:modified>
</cp:coreProperties>
</file>