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7" r:id="rId5"/>
    <p:sldId id="282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74" r:id="rId14"/>
    <p:sldId id="277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3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8C5D-8DE1-4D37-B975-9107A969B9C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ADA8-ECA9-457C-878A-3963710F4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D3688-9CB7-436D-AB20-BA5660FE196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9676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9C934-2C6A-414B-8B38-5F4ABAD4835F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59679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69EE3-CA5F-41D4-B4F7-A2B891E9391C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77691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E415F-C180-47FA-A9A3-FD8379D54CA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98262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618B1-99D6-4E14-9A97-CBA8782C2E3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99925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C96C-DA6E-4583-86F9-3308A2D362B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34683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0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6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7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7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8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0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85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24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8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38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8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97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24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4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2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7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50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8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6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4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7E45-899C-42A4-9CA4-2EF201B0B9E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606550" y="384255"/>
            <a:ext cx="6096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smtClean="0">
                <a:ln>
                  <a:solidFill>
                    <a:srgbClr val="FF0000"/>
                  </a:solidFill>
                </a:ln>
              </a:rPr>
              <a:t>Đề </a:t>
            </a:r>
            <a:r>
              <a:rPr lang="en-US" sz="3200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vi-VN" sz="3200" dirty="0">
                <a:ln>
                  <a:solidFill>
                    <a:srgbClr val="FF0000"/>
                  </a:solidFill>
                </a:ln>
              </a:rPr>
              <a:t>ài: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Con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gà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trống</a:t>
            </a:r>
            <a:r>
              <a:rPr lang="vi-VN" sz="3200" dirty="0" smtClean="0">
                <a:ln>
                  <a:solidFill>
                    <a:srgbClr val="FF0000"/>
                  </a:solidFill>
                </a:ln>
              </a:rPr>
              <a:t>.</a:t>
            </a:r>
            <a:endParaRPr lang="vi-VN" sz="32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dirty="0">
                <a:ln>
                  <a:solidFill>
                    <a:srgbClr val="FF0000"/>
                  </a:solidFill>
                </a:ln>
              </a:rPr>
              <a:t>Lứa tuổi: </a:t>
            </a:r>
            <a:r>
              <a:rPr lang="nn-NO" sz="3200" dirty="0" smtClean="0">
                <a:ln>
                  <a:solidFill>
                    <a:srgbClr val="FF0000"/>
                  </a:solidFill>
                </a:ln>
              </a:rPr>
              <a:t>3 -4 tuổi</a:t>
            </a:r>
            <a:endParaRPr lang="nn-NO" sz="3200" dirty="0" smtClean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61722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r>
              <a:rPr lang="it-IT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it-IT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it-IT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vật nào biến mất?</a:t>
            </a:r>
            <a:endParaRPr lang="en-US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9" name="Picture 3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34013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POINSET2"/>
          <p:cNvPicPr>
            <a:picLocks noGrp="1" noChangeAspect="1" noChangeArrowheads="1"/>
          </p:cNvPicPr>
          <p:nvPr>
            <p:ph type="title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14300"/>
            <a:ext cx="2667000" cy="2362200"/>
          </a:xfrm>
          <a:noFill/>
        </p:spPr>
      </p:pic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7874711"/>
              </p:ext>
            </p:extLst>
          </p:nvPr>
        </p:nvGraphicFramePr>
        <p:xfrm>
          <a:off x="7162800" y="5032952"/>
          <a:ext cx="19986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7" imgW="1999440" imgH="1831320" progId="MS_ClipArt_Gallery.2">
                  <p:embed/>
                </p:oleObj>
              </mc:Choice>
              <mc:Fallback>
                <p:oleObj name="Clip" r:id="rId7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32952"/>
                        <a:ext cx="19986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a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" y="0"/>
            <a:ext cx="484723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7" y="0"/>
            <a:ext cx="41898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a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9334"/>
            <a:ext cx="3733800" cy="35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m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398"/>
            <a:ext cx="4800600" cy="32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n 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399"/>
            <a:ext cx="4343399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010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Mục đích- Yêu cầu: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599"/>
            <a:ext cx="7162800" cy="38862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Kiến thức: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Trẻ biết tên gọi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: con gà trống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Biết được một số đặc điểm của con gà: mào đỏ, đuôi dài và cong, tiếng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gáy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của gà trống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-Trẻ biết gà là vật nuôi trong gia đình.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gọi tên được một số bộ phận của con gà trống: đầu gà, mình gà, mào gà, chân gà,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Trẻ bắt chước các vận động của con gà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trống: gà gáy, gà mổ thóc, gà bới đất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kể tên được một số con vật nuôi trong gia đình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Thái độ: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Giáo dục trẻ biết yêu quý, chăm sóc, bảo vệ các con vật nuôi.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Trẻ hứng thú trong tiết học.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57" y="0"/>
            <a:ext cx="932661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a20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sz="4400" b="1" dirty="0">
                <a:solidFill>
                  <a:srgbClr val="0000CC"/>
                </a:solidFill>
              </a:rPr>
              <a:t>Con gà trống</a:t>
            </a:r>
          </a:p>
        </p:txBody>
      </p:sp>
    </p:spTree>
    <p:extLst>
      <p:ext uri="{BB962C8B-B14F-4D97-AF65-F5344CB8AC3E}">
        <p14:creationId xmlns:p14="http://schemas.microsoft.com/office/powerpoint/2010/main" val="42219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4343400" y="86157"/>
            <a:ext cx="1676400" cy="533400"/>
          </a:xfrm>
          <a:prstGeom prst="wedgeEllipseCallout">
            <a:avLst>
              <a:gd name="adj1" fmla="val 142271"/>
              <a:gd name="adj2" fmla="val 136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724400" y="1695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Đầu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gà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477000" y="100014"/>
            <a:ext cx="2286000" cy="2109786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rot="1473466">
            <a:off x="3788006" y="2067841"/>
            <a:ext cx="4677623" cy="3549157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>
              <a:solidFill>
                <a:srgbClr val="00FF00"/>
              </a:solidFill>
            </a:endParaRP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304800" y="352857"/>
            <a:ext cx="3429000" cy="338094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4343400" y="6091238"/>
            <a:ext cx="1524000" cy="533400"/>
          </a:xfrm>
          <a:prstGeom prst="wedgeRoundRectCallout">
            <a:avLst>
              <a:gd name="adj1" fmla="val 81951"/>
              <a:gd name="adj2" fmla="val -415961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592782" y="6169819"/>
            <a:ext cx="10572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f-ZA" dirty="0">
                <a:solidFill>
                  <a:srgbClr val="FF0000"/>
                </a:solidFill>
              </a:rPr>
              <a:t>Mình gà</a:t>
            </a: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304800" y="3657600"/>
            <a:ext cx="1524000" cy="533400"/>
          </a:xfrm>
          <a:prstGeom prst="wedgeRoundRectCallout">
            <a:avLst>
              <a:gd name="adj1" fmla="val 102512"/>
              <a:gd name="adj2" fmla="val -3868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>
              <a:solidFill>
                <a:srgbClr val="CC00CC"/>
              </a:solidFill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533400" y="3733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656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8077200" y="64293"/>
            <a:ext cx="1143000" cy="454819"/>
          </a:xfrm>
          <a:prstGeom prst="wedgeRoundRectCallout">
            <a:avLst>
              <a:gd name="adj1" fmla="val -50669"/>
              <a:gd name="adj2" fmla="val 1880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4170218" y="1028700"/>
            <a:ext cx="1676400" cy="533400"/>
          </a:xfrm>
          <a:prstGeom prst="wedgeEllipseCallout">
            <a:avLst>
              <a:gd name="adj1" fmla="val 146403"/>
              <a:gd name="adj2" fmla="val -146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475018" y="1112043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Mào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143009" y="152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Mắt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7626928" y="3124200"/>
            <a:ext cx="1510145" cy="609600"/>
          </a:xfrm>
          <a:prstGeom prst="wedgeRoundRectCallout">
            <a:avLst>
              <a:gd name="adj1" fmla="val 9342"/>
              <a:gd name="adj2" fmla="val -3582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8305800" y="3245643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3399"/>
                </a:solidFill>
              </a:rPr>
              <a:t>Mỏ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gà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6172200" y="0"/>
            <a:ext cx="2971800" cy="25908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562600" y="-9525"/>
            <a:ext cx="13716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89" grpId="0"/>
      <p:bldP spid="93190" grpId="0"/>
      <p:bldP spid="93191" grpId="0" animBg="1"/>
      <p:bldP spid="93192" grpId="0"/>
      <p:bldP spid="93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Oval 10"/>
          <p:cNvSpPr>
            <a:spLocks noChangeArrowheads="1"/>
          </p:cNvSpPr>
          <p:nvPr/>
        </p:nvSpPr>
        <p:spPr bwMode="auto">
          <a:xfrm rot="1473466">
            <a:off x="3760610" y="2084713"/>
            <a:ext cx="4857434" cy="4197259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FF00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467600" y="6145614"/>
            <a:ext cx="1524000" cy="5286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3401291" y="6231163"/>
            <a:ext cx="1524000" cy="533400"/>
          </a:xfrm>
          <a:prstGeom prst="wedgeRoundRectCallout">
            <a:avLst>
              <a:gd name="adj1" fmla="val 90531"/>
              <a:gd name="adj2" fmla="val -1387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E4BADE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553691" y="631450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CC00CC"/>
                </a:solidFill>
              </a:rPr>
              <a:t>Chân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gà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1066800" y="5638800"/>
            <a:ext cx="1524000" cy="533400"/>
          </a:xfrm>
          <a:prstGeom prst="wedgeRoundRectCallout">
            <a:avLst>
              <a:gd name="adj1" fmla="val 292917"/>
              <a:gd name="adj2" fmla="val -396727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219200" y="5715000"/>
            <a:ext cx="10572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>
                <a:solidFill>
                  <a:srgbClr val="CC00CC"/>
                </a:solidFill>
              </a:rPr>
              <a:t>Cánh gà</a:t>
            </a:r>
          </a:p>
        </p:txBody>
      </p:sp>
    </p:spTree>
    <p:extLst>
      <p:ext uri="{BB962C8B-B14F-4D97-AF65-F5344CB8AC3E}">
        <p14:creationId xmlns:p14="http://schemas.microsoft.com/office/powerpoint/2010/main" val="3715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3" grpId="0" animBg="1"/>
      <p:bldP spid="56335" grpId="0" animBg="1"/>
      <p:bldP spid="56336" grpId="0"/>
      <p:bldP spid="56337" grpId="0" animBg="1"/>
      <p:bldP spid="563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28600" y="228600"/>
            <a:ext cx="4114800" cy="3962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962400" y="381000"/>
            <a:ext cx="15240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19545" y="5105400"/>
            <a:ext cx="1524000" cy="533400"/>
          </a:xfrm>
          <a:prstGeom prst="wedgeRoundRectCallout">
            <a:avLst>
              <a:gd name="adj1" fmla="val 84330"/>
              <a:gd name="adj2" fmla="val -5972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CC00CC"/>
              </a:solidFill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10045" y="5188743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282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6" grpId="0" animBg="1"/>
      <p:bldP spid="54291" grpId="0" animBg="1"/>
      <p:bldP spid="54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ga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48200" cy="3278876"/>
          </a:xfrm>
        </p:spPr>
      </p:pic>
      <p:pic>
        <p:nvPicPr>
          <p:cNvPr id="2050" name="Picture 2" descr="C:\Users\Administrator\Desktop\cach-tri-benh-tao-bon-o-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4" y="0"/>
            <a:ext cx="4495799" cy="32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09b3d8ea8e6bb837e3acce8d0579f1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8876"/>
            <a:ext cx="4648200" cy="35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278876"/>
            <a:ext cx="4495799" cy="35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202</Words>
  <Application>Microsoft Office PowerPoint</Application>
  <PresentationFormat>On-screen Show (4:3)</PresentationFormat>
  <Paragraphs>39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Default Design</vt:lpstr>
      <vt:lpstr>1_Default Design</vt:lpstr>
      <vt:lpstr>2_Default Design</vt:lpstr>
      <vt:lpstr>Clip</vt:lpstr>
      <vt:lpstr>PowerPoint Presentation</vt:lpstr>
      <vt:lpstr>Mục đích- 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Welcome</cp:lastModifiedBy>
  <cp:revision>19</cp:revision>
  <dcterms:created xsi:type="dcterms:W3CDTF">2015-11-01T14:49:23Z</dcterms:created>
  <dcterms:modified xsi:type="dcterms:W3CDTF">2018-04-04T09:09:17Z</dcterms:modified>
</cp:coreProperties>
</file>