
<file path=[Content_Types].xml><?xml version="1.0" encoding="utf-8"?>
<Types xmlns="http://schemas.openxmlformats.org/package/2006/content-types">
  <Default Extension="png" ContentType="image/png"/>
  <Default Extension="jpeg" ContentType="image/jpeg"/>
  <Default Extension="m4a" ContentType="audio/mp4"/>
  <Default Extension="rels" ContentType="application/vnd.openxmlformats-package.relationships+xml"/>
  <Default Extension="xml" ContentType="application/xml"/>
  <Default Extension="wav" ContentType="audio/x-wav"/>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3.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heme/theme4.xml" ContentType="application/vnd.openxmlformats-officedocument.theme+xml"/>
  <Override PartName="/ppt/tags/tag9.xml" ContentType="application/vnd.openxmlformats-officedocument.presentationml.tags+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3" r:id="rId1"/>
    <p:sldMasterId id="2147483685" r:id="rId2"/>
    <p:sldMasterId id="2147483697" r:id="rId3"/>
  </p:sldMasterIdLst>
  <p:notesMasterIdLst>
    <p:notesMasterId r:id="rId20"/>
  </p:notesMasterIdLst>
  <p:sldIdLst>
    <p:sldId id="300" r:id="rId4"/>
    <p:sldId id="302" r:id="rId5"/>
    <p:sldId id="303" r:id="rId6"/>
    <p:sldId id="294" r:id="rId7"/>
    <p:sldId id="295" r:id="rId8"/>
    <p:sldId id="304" r:id="rId9"/>
    <p:sldId id="305" r:id="rId10"/>
    <p:sldId id="265" r:id="rId11"/>
    <p:sldId id="282" r:id="rId12"/>
    <p:sldId id="296" r:id="rId13"/>
    <p:sldId id="297" r:id="rId14"/>
    <p:sldId id="306" r:id="rId15"/>
    <p:sldId id="307" r:id="rId16"/>
    <p:sldId id="309" r:id="rId17"/>
    <p:sldId id="308" r:id="rId18"/>
    <p:sldId id="301" r:id="rId19"/>
  </p:sldIdLst>
  <p:sldSz cx="12192000" cy="6858000"/>
  <p:notesSz cx="6858000" cy="9144000"/>
  <p:defaultTex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99"/>
    <a:srgbClr val="006699"/>
    <a:srgbClr val="0066CC"/>
    <a:srgbClr val="993300"/>
    <a:srgbClr val="CC3300"/>
    <a:srgbClr val="0000CC"/>
    <a:srgbClr val="FFFF00"/>
    <a:srgbClr val="FF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174" autoAdjust="0"/>
    <p:restoredTop sz="94660"/>
  </p:normalViewPr>
  <p:slideViewPr>
    <p:cSldViewPr>
      <p:cViewPr varScale="1">
        <p:scale>
          <a:sx n="80" d="100"/>
          <a:sy n="80" d="100"/>
        </p:scale>
        <p:origin x="252" y="96"/>
      </p:cViewPr>
      <p:guideLst>
        <p:guide orient="horz" pos="2160"/>
        <p:guide pos="384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3" Type="http://schemas.openxmlformats.org/officeDocument/2006/relationships/slideMaster" Target="slideMasters/slideMaster3.xml"/><Relationship Id="rId21" Type="http://schemas.openxmlformats.org/officeDocument/2006/relationships/presProps" Target="presProps.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tableStyles" Target="tableStyle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theme" Target="theme/theme1.xml"/><Relationship Id="rId10" Type="http://schemas.openxmlformats.org/officeDocument/2006/relationships/slide" Target="slides/slide7.xml"/><Relationship Id="rId19" Type="http://schemas.openxmlformats.org/officeDocument/2006/relationships/slide" Target="slides/slide16.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pPr>
              <a:defRPr/>
            </a:pPr>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pPr>
              <a:defRPr/>
            </a:pPr>
            <a:fld id="{43C8DDC3-1E2D-4CE6-94DD-AFD36B83FA16}" type="datetimeFigureOut">
              <a:rPr lang="en-US"/>
              <a:pPr>
                <a:defRPr/>
              </a:pPr>
              <a:t>4/13/2023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pPr lvl="0"/>
            <a:endParaRPr lang="en-US" noProof="0" smtClean="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pPr>
              <a:defRPr/>
            </a:pPr>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pPr>
              <a:defRPr/>
            </a:pPr>
            <a:fld id="{F4AEBC01-EF51-47F1-AEB7-CDBB2EB28DB0}" type="slidenum">
              <a:rPr lang="en-US"/>
              <a:pPr>
                <a:defRPr/>
              </a:pPr>
              <a:t>‹#›</a:t>
            </a:fld>
            <a:endParaRPr lang="en-US"/>
          </a:p>
        </p:txBody>
      </p:sp>
    </p:spTree>
    <p:extLst>
      <p:ext uri="{BB962C8B-B14F-4D97-AF65-F5344CB8AC3E}">
        <p14:creationId xmlns:p14="http://schemas.microsoft.com/office/powerpoint/2010/main" val="1803083290"/>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277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3277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45F4DCD8-B34F-4F82-A793-AF11DD3E6111}" type="slidenum">
              <a:rPr lang="en-US" altLang="en-US" smtClean="0">
                <a:solidFill>
                  <a:srgbClr val="000000"/>
                </a:solidFill>
                <a:latin typeface=".VnTime" pitchFamily="34" charset="0"/>
              </a:rPr>
              <a:pPr/>
              <a:t>16</a:t>
            </a:fld>
            <a:endParaRPr lang="en-US" altLang="en-US" smtClean="0">
              <a:solidFill>
                <a:srgbClr val="000000"/>
              </a:solidFill>
              <a:latin typeface=".VnTime" pitchFamily="34" charset="0"/>
            </a:endParaRPr>
          </a:p>
        </p:txBody>
      </p:sp>
    </p:spTree>
    <p:extLst>
      <p:ext uri="{BB962C8B-B14F-4D97-AF65-F5344CB8AC3E}">
        <p14:creationId xmlns:p14="http://schemas.microsoft.com/office/powerpoint/2010/main" val="249238767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3" Type="http://schemas.openxmlformats.org/officeDocument/2006/relationships/tags" Target="../tags/tag8.xml"/><Relationship Id="rId2" Type="http://schemas.openxmlformats.org/officeDocument/2006/relationships/tags" Target="../tags/tag7.xml"/><Relationship Id="rId1" Type="http://schemas.openxmlformats.org/officeDocument/2006/relationships/tags" Target="../tags/tag6.xml"/><Relationship Id="rId4"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lvl1pPr>
              <a:defRPr/>
            </a:lvl1pPr>
          </a:lstStyle>
          <a:p>
            <a:pPr>
              <a:defRPr/>
            </a:pPr>
            <a:endParaRPr lang="en-US" altLang="en-US"/>
          </a:p>
        </p:txBody>
      </p:sp>
      <p:sp>
        <p:nvSpPr>
          <p:cNvPr id="5" name="Footer Placeholder 4"/>
          <p:cNvSpPr>
            <a:spLocks noGrp="1"/>
          </p:cNvSpPr>
          <p:nvPr>
            <p:ph type="ftr" sz="quarter" idx="11"/>
          </p:nvPr>
        </p:nvSpPr>
        <p:spPr/>
        <p:txBody>
          <a:bodyPr/>
          <a:lstStyle>
            <a:lvl1pPr>
              <a:defRPr/>
            </a:lvl1pPr>
          </a:lstStyle>
          <a:p>
            <a:pPr>
              <a:defRPr/>
            </a:pPr>
            <a:endParaRPr lang="en-US" altLang="en-US"/>
          </a:p>
        </p:txBody>
      </p:sp>
      <p:sp>
        <p:nvSpPr>
          <p:cNvPr id="6" name="Slide Number Placeholder 5"/>
          <p:cNvSpPr>
            <a:spLocks noGrp="1"/>
          </p:cNvSpPr>
          <p:nvPr>
            <p:ph type="sldNum" sz="quarter" idx="12"/>
          </p:nvPr>
        </p:nvSpPr>
        <p:spPr/>
        <p:txBody>
          <a:bodyPr/>
          <a:lstStyle>
            <a:lvl1pPr>
              <a:defRPr/>
            </a:lvl1pPr>
          </a:lstStyle>
          <a:p>
            <a:pPr>
              <a:defRPr/>
            </a:pPr>
            <a:fld id="{DE99D88B-9963-460B-9E99-E4F71743DE1C}" type="slidenum">
              <a:rPr lang="en-US" altLang="en-US"/>
              <a:pPr>
                <a:defRPr/>
              </a:pPr>
              <a:t>‹#›</a:t>
            </a:fld>
            <a:endParaRPr lang="en-US" altLang="en-US"/>
          </a:p>
        </p:txBody>
      </p:sp>
    </p:spTree>
    <p:extLst>
      <p:ext uri="{BB962C8B-B14F-4D97-AF65-F5344CB8AC3E}">
        <p14:creationId xmlns:p14="http://schemas.microsoft.com/office/powerpoint/2010/main" val="104732304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lvl1pPr>
              <a:defRPr/>
            </a:lvl1pPr>
          </a:lstStyle>
          <a:p>
            <a:pPr>
              <a:defRPr/>
            </a:pPr>
            <a:endParaRPr lang="en-US" altLang="en-US"/>
          </a:p>
        </p:txBody>
      </p:sp>
      <p:sp>
        <p:nvSpPr>
          <p:cNvPr id="5" name="Footer Placeholder 4"/>
          <p:cNvSpPr>
            <a:spLocks noGrp="1"/>
          </p:cNvSpPr>
          <p:nvPr>
            <p:ph type="ftr" sz="quarter" idx="11"/>
          </p:nvPr>
        </p:nvSpPr>
        <p:spPr/>
        <p:txBody>
          <a:bodyPr/>
          <a:lstStyle>
            <a:lvl1pPr>
              <a:defRPr/>
            </a:lvl1pPr>
          </a:lstStyle>
          <a:p>
            <a:pPr>
              <a:defRPr/>
            </a:pPr>
            <a:endParaRPr lang="en-US" altLang="en-US"/>
          </a:p>
        </p:txBody>
      </p:sp>
      <p:sp>
        <p:nvSpPr>
          <p:cNvPr id="6" name="Slide Number Placeholder 5"/>
          <p:cNvSpPr>
            <a:spLocks noGrp="1"/>
          </p:cNvSpPr>
          <p:nvPr>
            <p:ph type="sldNum" sz="quarter" idx="12"/>
          </p:nvPr>
        </p:nvSpPr>
        <p:spPr/>
        <p:txBody>
          <a:bodyPr/>
          <a:lstStyle>
            <a:lvl1pPr>
              <a:defRPr/>
            </a:lvl1pPr>
          </a:lstStyle>
          <a:p>
            <a:pPr>
              <a:defRPr/>
            </a:pPr>
            <a:fld id="{2EFB0A76-A710-4265-B8E6-82D1D851E714}" type="slidenum">
              <a:rPr lang="en-US" altLang="en-US"/>
              <a:pPr>
                <a:defRPr/>
              </a:pPr>
              <a:t>‹#›</a:t>
            </a:fld>
            <a:endParaRPr lang="en-US" altLang="en-US"/>
          </a:p>
        </p:txBody>
      </p:sp>
    </p:spTree>
    <p:extLst>
      <p:ext uri="{BB962C8B-B14F-4D97-AF65-F5344CB8AC3E}">
        <p14:creationId xmlns:p14="http://schemas.microsoft.com/office/powerpoint/2010/main" val="216417468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lvl1pPr>
              <a:defRPr/>
            </a:lvl1pPr>
          </a:lstStyle>
          <a:p>
            <a:pPr>
              <a:defRPr/>
            </a:pPr>
            <a:endParaRPr lang="en-US" altLang="en-US"/>
          </a:p>
        </p:txBody>
      </p:sp>
      <p:sp>
        <p:nvSpPr>
          <p:cNvPr id="5" name="Footer Placeholder 4"/>
          <p:cNvSpPr>
            <a:spLocks noGrp="1"/>
          </p:cNvSpPr>
          <p:nvPr>
            <p:ph type="ftr" sz="quarter" idx="11"/>
          </p:nvPr>
        </p:nvSpPr>
        <p:spPr/>
        <p:txBody>
          <a:bodyPr/>
          <a:lstStyle>
            <a:lvl1pPr>
              <a:defRPr/>
            </a:lvl1pPr>
          </a:lstStyle>
          <a:p>
            <a:pPr>
              <a:defRPr/>
            </a:pPr>
            <a:endParaRPr lang="en-US" altLang="en-US"/>
          </a:p>
        </p:txBody>
      </p:sp>
      <p:sp>
        <p:nvSpPr>
          <p:cNvPr id="6" name="Slide Number Placeholder 5"/>
          <p:cNvSpPr>
            <a:spLocks noGrp="1"/>
          </p:cNvSpPr>
          <p:nvPr>
            <p:ph type="sldNum" sz="quarter" idx="12"/>
          </p:nvPr>
        </p:nvSpPr>
        <p:spPr/>
        <p:txBody>
          <a:bodyPr/>
          <a:lstStyle>
            <a:lvl1pPr>
              <a:defRPr/>
            </a:lvl1pPr>
          </a:lstStyle>
          <a:p>
            <a:pPr>
              <a:defRPr/>
            </a:pPr>
            <a:fld id="{BA1506E0-2315-421D-9EB1-E5029658402F}" type="slidenum">
              <a:rPr lang="en-US" altLang="en-US"/>
              <a:pPr>
                <a:defRPr/>
              </a:pPr>
              <a:t>‹#›</a:t>
            </a:fld>
            <a:endParaRPr lang="en-US" altLang="en-US"/>
          </a:p>
        </p:txBody>
      </p:sp>
    </p:spTree>
    <p:extLst>
      <p:ext uri="{BB962C8B-B14F-4D97-AF65-F5344CB8AC3E}">
        <p14:creationId xmlns:p14="http://schemas.microsoft.com/office/powerpoint/2010/main" val="240696083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p:cNvPr>
          <p:cNvSpPr>
            <a:spLocks noGrp="1"/>
          </p:cNvSpPr>
          <p:nvPr>
            <p:ph type="dt" sz="half" idx="10"/>
          </p:nvPr>
        </p:nvSpPr>
        <p:spPr/>
        <p:txBody>
          <a:bodyPr/>
          <a:lstStyle>
            <a:lvl1pPr eaLnBrk="0" fontAlgn="base" hangingPunct="0">
              <a:spcBef>
                <a:spcPct val="0"/>
              </a:spcBef>
              <a:spcAft>
                <a:spcPct val="0"/>
              </a:spcAft>
              <a:defRPr>
                <a:latin typeface="Arial" panose="020B0604020202020204" pitchFamily="34" charset="0"/>
              </a:defRPr>
            </a:lvl1pPr>
          </a:lstStyle>
          <a:p>
            <a:pPr>
              <a:defRPr/>
            </a:pPr>
            <a:fld id="{C8F1E699-E303-4F39-84FE-B72B2AB2A295}" type="datetimeFigureOut">
              <a:rPr lang="en-US"/>
              <a:pPr>
                <a:defRPr/>
              </a:pPr>
              <a:t>4/13/2023</a:t>
            </a:fld>
            <a:endParaRPr lang="en-US"/>
          </a:p>
        </p:txBody>
      </p:sp>
      <p:sp>
        <p:nvSpPr>
          <p:cNvPr id="5" name="Footer Placeholder 4">
            <a:extLst/>
          </p:cNvPr>
          <p:cNvSpPr>
            <a:spLocks noGrp="1"/>
          </p:cNvSpPr>
          <p:nvPr>
            <p:ph type="ftr" sz="quarter" idx="11"/>
          </p:nvPr>
        </p:nvSpPr>
        <p:spPr/>
        <p:txBody>
          <a:bodyPr/>
          <a:lstStyle>
            <a:lvl1pPr eaLnBrk="0" fontAlgn="base" hangingPunct="0">
              <a:spcBef>
                <a:spcPct val="0"/>
              </a:spcBef>
              <a:spcAft>
                <a:spcPct val="0"/>
              </a:spcAft>
              <a:defRPr>
                <a:latin typeface="Arial" panose="020B0604020202020204" pitchFamily="34" charset="0"/>
              </a:defRPr>
            </a:lvl1pPr>
          </a:lstStyle>
          <a:p>
            <a:pPr>
              <a:defRPr/>
            </a:pPr>
            <a:endParaRPr lang="en-US"/>
          </a:p>
        </p:txBody>
      </p:sp>
      <p:sp>
        <p:nvSpPr>
          <p:cNvPr id="6" name="Slide Number Placeholder 5">
            <a:extLst/>
          </p:cNvPr>
          <p:cNvSpPr>
            <a:spLocks noGrp="1"/>
          </p:cNvSpPr>
          <p:nvPr>
            <p:ph type="sldNum" sz="quarter" idx="12"/>
          </p:nvPr>
        </p:nvSpPr>
        <p:spPr/>
        <p:txBody>
          <a:bodyPr/>
          <a:lstStyle>
            <a:lvl1pPr eaLnBrk="0" fontAlgn="base" hangingPunct="0">
              <a:spcBef>
                <a:spcPct val="0"/>
              </a:spcBef>
              <a:spcAft>
                <a:spcPct val="0"/>
              </a:spcAft>
              <a:defRPr>
                <a:latin typeface="Arial" panose="020B0604020202020204" pitchFamily="34" charset="0"/>
              </a:defRPr>
            </a:lvl1pPr>
          </a:lstStyle>
          <a:p>
            <a:pPr>
              <a:defRPr/>
            </a:pPr>
            <a:fld id="{31D1748C-CAAE-44F1-A7B3-ECF7FDCBE1B4}" type="slidenum">
              <a:rPr lang="en-US"/>
              <a:pPr>
                <a:defRPr/>
              </a:pPr>
              <a:t>‹#›</a:t>
            </a:fld>
            <a:endParaRPr lang="en-US"/>
          </a:p>
        </p:txBody>
      </p:sp>
    </p:spTree>
    <p:extLst>
      <p:ext uri="{BB962C8B-B14F-4D97-AF65-F5344CB8AC3E}">
        <p14:creationId xmlns:p14="http://schemas.microsoft.com/office/powerpoint/2010/main" val="139518163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p:cNvPr>
          <p:cNvSpPr>
            <a:spLocks noGrp="1"/>
          </p:cNvSpPr>
          <p:nvPr>
            <p:ph type="title"/>
          </p:nvPr>
        </p:nvSpPr>
        <p:spPr/>
        <p:txBody>
          <a:bodyPr/>
          <a:lstStyle/>
          <a:p>
            <a:r>
              <a:rPr lang="en-US"/>
              <a:t>Click to edit Master title style</a:t>
            </a:r>
          </a:p>
        </p:txBody>
      </p:sp>
      <p:sp>
        <p:nvSpPr>
          <p:cNvPr id="3" name="Content Placeholder 2">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p:cNvPr>
          <p:cNvSpPr>
            <a:spLocks noGrp="1"/>
          </p:cNvSpPr>
          <p:nvPr>
            <p:ph type="dt" sz="half" idx="10"/>
          </p:nvPr>
        </p:nvSpPr>
        <p:spPr/>
        <p:txBody>
          <a:bodyPr/>
          <a:lstStyle>
            <a:lvl1pPr eaLnBrk="0" fontAlgn="base" hangingPunct="0">
              <a:spcBef>
                <a:spcPct val="0"/>
              </a:spcBef>
              <a:spcAft>
                <a:spcPct val="0"/>
              </a:spcAft>
              <a:defRPr>
                <a:latin typeface="Arial" panose="020B0604020202020204" pitchFamily="34" charset="0"/>
              </a:defRPr>
            </a:lvl1pPr>
          </a:lstStyle>
          <a:p>
            <a:pPr>
              <a:defRPr/>
            </a:pPr>
            <a:fld id="{D57912D4-F4B8-4CC3-B5D3-3D1B1DCC7552}" type="datetimeFigureOut">
              <a:rPr lang="en-US"/>
              <a:pPr>
                <a:defRPr/>
              </a:pPr>
              <a:t>4/13/2023</a:t>
            </a:fld>
            <a:endParaRPr lang="en-US"/>
          </a:p>
        </p:txBody>
      </p:sp>
      <p:sp>
        <p:nvSpPr>
          <p:cNvPr id="5" name="Footer Placeholder 4">
            <a:extLst/>
          </p:cNvPr>
          <p:cNvSpPr>
            <a:spLocks noGrp="1"/>
          </p:cNvSpPr>
          <p:nvPr>
            <p:ph type="ftr" sz="quarter" idx="11"/>
          </p:nvPr>
        </p:nvSpPr>
        <p:spPr/>
        <p:txBody>
          <a:bodyPr/>
          <a:lstStyle>
            <a:lvl1pPr eaLnBrk="0" fontAlgn="base" hangingPunct="0">
              <a:spcBef>
                <a:spcPct val="0"/>
              </a:spcBef>
              <a:spcAft>
                <a:spcPct val="0"/>
              </a:spcAft>
              <a:defRPr>
                <a:latin typeface="Arial" panose="020B0604020202020204" pitchFamily="34" charset="0"/>
              </a:defRPr>
            </a:lvl1pPr>
          </a:lstStyle>
          <a:p>
            <a:pPr>
              <a:defRPr/>
            </a:pPr>
            <a:endParaRPr lang="en-US"/>
          </a:p>
        </p:txBody>
      </p:sp>
      <p:sp>
        <p:nvSpPr>
          <p:cNvPr id="6" name="Slide Number Placeholder 5">
            <a:extLst/>
          </p:cNvPr>
          <p:cNvSpPr>
            <a:spLocks noGrp="1"/>
          </p:cNvSpPr>
          <p:nvPr>
            <p:ph type="sldNum" sz="quarter" idx="12"/>
          </p:nvPr>
        </p:nvSpPr>
        <p:spPr/>
        <p:txBody>
          <a:bodyPr/>
          <a:lstStyle>
            <a:lvl1pPr eaLnBrk="0" fontAlgn="base" hangingPunct="0">
              <a:spcBef>
                <a:spcPct val="0"/>
              </a:spcBef>
              <a:spcAft>
                <a:spcPct val="0"/>
              </a:spcAft>
              <a:defRPr>
                <a:latin typeface="Arial" panose="020B0604020202020204" pitchFamily="34" charset="0"/>
              </a:defRPr>
            </a:lvl1pPr>
          </a:lstStyle>
          <a:p>
            <a:pPr>
              <a:defRPr/>
            </a:pPr>
            <a:fld id="{386ECD07-2743-44CB-9341-EFC602386F8C}" type="slidenum">
              <a:rPr lang="en-US"/>
              <a:pPr>
                <a:defRPr/>
              </a:pPr>
              <a:t>‹#›</a:t>
            </a:fld>
            <a:endParaRPr lang="en-US"/>
          </a:p>
        </p:txBody>
      </p:sp>
    </p:spTree>
    <p:extLst>
      <p:ext uri="{BB962C8B-B14F-4D97-AF65-F5344CB8AC3E}">
        <p14:creationId xmlns:p14="http://schemas.microsoft.com/office/powerpoint/2010/main" val="309950904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p:cNvPr>
          <p:cNvSpPr>
            <a:spLocks noGrp="1"/>
          </p:cNvSpPr>
          <p:nvPr>
            <p:ph type="dt" sz="half" idx="10"/>
          </p:nvPr>
        </p:nvSpPr>
        <p:spPr/>
        <p:txBody>
          <a:bodyPr/>
          <a:lstStyle>
            <a:lvl1pPr eaLnBrk="0" fontAlgn="base" hangingPunct="0">
              <a:spcBef>
                <a:spcPct val="0"/>
              </a:spcBef>
              <a:spcAft>
                <a:spcPct val="0"/>
              </a:spcAft>
              <a:defRPr>
                <a:latin typeface="Arial" panose="020B0604020202020204" pitchFamily="34" charset="0"/>
              </a:defRPr>
            </a:lvl1pPr>
          </a:lstStyle>
          <a:p>
            <a:pPr>
              <a:defRPr/>
            </a:pPr>
            <a:fld id="{7710AFF6-F3F2-4C41-89A7-EFD0237B887D}" type="datetimeFigureOut">
              <a:rPr lang="en-US"/>
              <a:pPr>
                <a:defRPr/>
              </a:pPr>
              <a:t>4/13/2023</a:t>
            </a:fld>
            <a:endParaRPr lang="en-US"/>
          </a:p>
        </p:txBody>
      </p:sp>
      <p:sp>
        <p:nvSpPr>
          <p:cNvPr id="5" name="Footer Placeholder 4">
            <a:extLst/>
          </p:cNvPr>
          <p:cNvSpPr>
            <a:spLocks noGrp="1"/>
          </p:cNvSpPr>
          <p:nvPr>
            <p:ph type="ftr" sz="quarter" idx="11"/>
          </p:nvPr>
        </p:nvSpPr>
        <p:spPr/>
        <p:txBody>
          <a:bodyPr/>
          <a:lstStyle>
            <a:lvl1pPr eaLnBrk="0" fontAlgn="base" hangingPunct="0">
              <a:spcBef>
                <a:spcPct val="0"/>
              </a:spcBef>
              <a:spcAft>
                <a:spcPct val="0"/>
              </a:spcAft>
              <a:defRPr>
                <a:latin typeface="Arial" panose="020B0604020202020204" pitchFamily="34" charset="0"/>
              </a:defRPr>
            </a:lvl1pPr>
          </a:lstStyle>
          <a:p>
            <a:pPr>
              <a:defRPr/>
            </a:pPr>
            <a:endParaRPr lang="en-US"/>
          </a:p>
        </p:txBody>
      </p:sp>
      <p:sp>
        <p:nvSpPr>
          <p:cNvPr id="6" name="Slide Number Placeholder 5">
            <a:extLst/>
          </p:cNvPr>
          <p:cNvSpPr>
            <a:spLocks noGrp="1"/>
          </p:cNvSpPr>
          <p:nvPr>
            <p:ph type="sldNum" sz="quarter" idx="12"/>
          </p:nvPr>
        </p:nvSpPr>
        <p:spPr/>
        <p:txBody>
          <a:bodyPr/>
          <a:lstStyle>
            <a:lvl1pPr eaLnBrk="0" fontAlgn="base" hangingPunct="0">
              <a:spcBef>
                <a:spcPct val="0"/>
              </a:spcBef>
              <a:spcAft>
                <a:spcPct val="0"/>
              </a:spcAft>
              <a:defRPr>
                <a:latin typeface="Arial" panose="020B0604020202020204" pitchFamily="34" charset="0"/>
              </a:defRPr>
            </a:lvl1pPr>
          </a:lstStyle>
          <a:p>
            <a:pPr>
              <a:defRPr/>
            </a:pPr>
            <a:fld id="{1B28BB13-F56F-4C31-83E8-34A0612A3F16}" type="slidenum">
              <a:rPr lang="en-US"/>
              <a:pPr>
                <a:defRPr/>
              </a:pPr>
              <a:t>‹#›</a:t>
            </a:fld>
            <a:endParaRPr lang="en-US"/>
          </a:p>
        </p:txBody>
      </p:sp>
    </p:spTree>
    <p:extLst>
      <p:ext uri="{BB962C8B-B14F-4D97-AF65-F5344CB8AC3E}">
        <p14:creationId xmlns:p14="http://schemas.microsoft.com/office/powerpoint/2010/main" val="192313185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p:cNvPr>
          <p:cNvSpPr>
            <a:spLocks noGrp="1"/>
          </p:cNvSpPr>
          <p:nvPr>
            <p:ph type="title"/>
          </p:nvPr>
        </p:nvSpPr>
        <p:spPr/>
        <p:txBody>
          <a:bodyPr/>
          <a:lstStyle/>
          <a:p>
            <a:r>
              <a:rPr lang="en-US"/>
              <a:t>Click to edit Master title style</a:t>
            </a:r>
          </a:p>
        </p:txBody>
      </p:sp>
      <p:sp>
        <p:nvSpPr>
          <p:cNvPr id="3" name="Content Placeholder 2">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p:cNvPr>
          <p:cNvSpPr>
            <a:spLocks noGrp="1"/>
          </p:cNvSpPr>
          <p:nvPr>
            <p:ph type="dt" sz="half" idx="10"/>
          </p:nvPr>
        </p:nvSpPr>
        <p:spPr/>
        <p:txBody>
          <a:bodyPr/>
          <a:lstStyle>
            <a:lvl1pPr eaLnBrk="0" fontAlgn="base" hangingPunct="0">
              <a:spcBef>
                <a:spcPct val="0"/>
              </a:spcBef>
              <a:spcAft>
                <a:spcPct val="0"/>
              </a:spcAft>
              <a:defRPr>
                <a:latin typeface="Arial" panose="020B0604020202020204" pitchFamily="34" charset="0"/>
              </a:defRPr>
            </a:lvl1pPr>
          </a:lstStyle>
          <a:p>
            <a:pPr>
              <a:defRPr/>
            </a:pPr>
            <a:fld id="{D5543302-BFCD-4A0E-BC70-BEA3808EB166}" type="datetimeFigureOut">
              <a:rPr lang="en-US"/>
              <a:pPr>
                <a:defRPr/>
              </a:pPr>
              <a:t>4/13/2023</a:t>
            </a:fld>
            <a:endParaRPr lang="en-US"/>
          </a:p>
        </p:txBody>
      </p:sp>
      <p:sp>
        <p:nvSpPr>
          <p:cNvPr id="6" name="Footer Placeholder 5">
            <a:extLst/>
          </p:cNvPr>
          <p:cNvSpPr>
            <a:spLocks noGrp="1"/>
          </p:cNvSpPr>
          <p:nvPr>
            <p:ph type="ftr" sz="quarter" idx="11"/>
          </p:nvPr>
        </p:nvSpPr>
        <p:spPr/>
        <p:txBody>
          <a:bodyPr/>
          <a:lstStyle>
            <a:lvl1pPr eaLnBrk="0" fontAlgn="base" hangingPunct="0">
              <a:spcBef>
                <a:spcPct val="0"/>
              </a:spcBef>
              <a:spcAft>
                <a:spcPct val="0"/>
              </a:spcAft>
              <a:defRPr>
                <a:latin typeface="Arial" panose="020B0604020202020204" pitchFamily="34" charset="0"/>
              </a:defRPr>
            </a:lvl1pPr>
          </a:lstStyle>
          <a:p>
            <a:pPr>
              <a:defRPr/>
            </a:pPr>
            <a:endParaRPr lang="en-US"/>
          </a:p>
        </p:txBody>
      </p:sp>
      <p:sp>
        <p:nvSpPr>
          <p:cNvPr id="7" name="Slide Number Placeholder 6">
            <a:extLst/>
          </p:cNvPr>
          <p:cNvSpPr>
            <a:spLocks noGrp="1"/>
          </p:cNvSpPr>
          <p:nvPr>
            <p:ph type="sldNum" sz="quarter" idx="12"/>
          </p:nvPr>
        </p:nvSpPr>
        <p:spPr/>
        <p:txBody>
          <a:bodyPr/>
          <a:lstStyle>
            <a:lvl1pPr eaLnBrk="0" fontAlgn="base" hangingPunct="0">
              <a:spcBef>
                <a:spcPct val="0"/>
              </a:spcBef>
              <a:spcAft>
                <a:spcPct val="0"/>
              </a:spcAft>
              <a:defRPr>
                <a:latin typeface="Arial" panose="020B0604020202020204" pitchFamily="34" charset="0"/>
              </a:defRPr>
            </a:lvl1pPr>
          </a:lstStyle>
          <a:p>
            <a:pPr>
              <a:defRPr/>
            </a:pPr>
            <a:fld id="{03FF1F16-57C2-41F8-BD4B-9C10174B857B}" type="slidenum">
              <a:rPr lang="en-US"/>
              <a:pPr>
                <a:defRPr/>
              </a:pPr>
              <a:t>‹#›</a:t>
            </a:fld>
            <a:endParaRPr lang="en-US"/>
          </a:p>
        </p:txBody>
      </p:sp>
    </p:spTree>
    <p:extLst>
      <p:ext uri="{BB962C8B-B14F-4D97-AF65-F5344CB8AC3E}">
        <p14:creationId xmlns:p14="http://schemas.microsoft.com/office/powerpoint/2010/main" val="66949689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p:cNvPr>
          <p:cNvSpPr>
            <a:spLocks noGrp="1"/>
          </p:cNvSpPr>
          <p:nvPr>
            <p:ph type="dt" sz="half" idx="10"/>
          </p:nvPr>
        </p:nvSpPr>
        <p:spPr/>
        <p:txBody>
          <a:bodyPr/>
          <a:lstStyle>
            <a:lvl1pPr eaLnBrk="0" fontAlgn="base" hangingPunct="0">
              <a:spcBef>
                <a:spcPct val="0"/>
              </a:spcBef>
              <a:spcAft>
                <a:spcPct val="0"/>
              </a:spcAft>
              <a:defRPr>
                <a:latin typeface="Arial" panose="020B0604020202020204" pitchFamily="34" charset="0"/>
              </a:defRPr>
            </a:lvl1pPr>
          </a:lstStyle>
          <a:p>
            <a:pPr>
              <a:defRPr/>
            </a:pPr>
            <a:fld id="{176110B8-3DDF-40D9-93E4-AA73FEED4307}" type="datetimeFigureOut">
              <a:rPr lang="en-US"/>
              <a:pPr>
                <a:defRPr/>
              </a:pPr>
              <a:t>4/13/2023</a:t>
            </a:fld>
            <a:endParaRPr lang="en-US"/>
          </a:p>
        </p:txBody>
      </p:sp>
      <p:sp>
        <p:nvSpPr>
          <p:cNvPr id="8" name="Footer Placeholder 7">
            <a:extLst/>
          </p:cNvPr>
          <p:cNvSpPr>
            <a:spLocks noGrp="1"/>
          </p:cNvSpPr>
          <p:nvPr>
            <p:ph type="ftr" sz="quarter" idx="11"/>
          </p:nvPr>
        </p:nvSpPr>
        <p:spPr/>
        <p:txBody>
          <a:bodyPr/>
          <a:lstStyle>
            <a:lvl1pPr eaLnBrk="0" fontAlgn="base" hangingPunct="0">
              <a:spcBef>
                <a:spcPct val="0"/>
              </a:spcBef>
              <a:spcAft>
                <a:spcPct val="0"/>
              </a:spcAft>
              <a:defRPr>
                <a:latin typeface="Arial" panose="020B0604020202020204" pitchFamily="34" charset="0"/>
              </a:defRPr>
            </a:lvl1pPr>
          </a:lstStyle>
          <a:p>
            <a:pPr>
              <a:defRPr/>
            </a:pPr>
            <a:endParaRPr lang="en-US"/>
          </a:p>
        </p:txBody>
      </p:sp>
      <p:sp>
        <p:nvSpPr>
          <p:cNvPr id="9" name="Slide Number Placeholder 8">
            <a:extLst/>
          </p:cNvPr>
          <p:cNvSpPr>
            <a:spLocks noGrp="1"/>
          </p:cNvSpPr>
          <p:nvPr>
            <p:ph type="sldNum" sz="quarter" idx="12"/>
          </p:nvPr>
        </p:nvSpPr>
        <p:spPr/>
        <p:txBody>
          <a:bodyPr/>
          <a:lstStyle>
            <a:lvl1pPr eaLnBrk="0" fontAlgn="base" hangingPunct="0">
              <a:spcBef>
                <a:spcPct val="0"/>
              </a:spcBef>
              <a:spcAft>
                <a:spcPct val="0"/>
              </a:spcAft>
              <a:defRPr>
                <a:latin typeface="Arial" panose="020B0604020202020204" pitchFamily="34" charset="0"/>
              </a:defRPr>
            </a:lvl1pPr>
          </a:lstStyle>
          <a:p>
            <a:pPr>
              <a:defRPr/>
            </a:pPr>
            <a:fld id="{5C44F082-6C46-44ED-9987-BBE3E544CB27}" type="slidenum">
              <a:rPr lang="en-US"/>
              <a:pPr>
                <a:defRPr/>
              </a:pPr>
              <a:t>‹#›</a:t>
            </a:fld>
            <a:endParaRPr lang="en-US"/>
          </a:p>
        </p:txBody>
      </p:sp>
    </p:spTree>
    <p:extLst>
      <p:ext uri="{BB962C8B-B14F-4D97-AF65-F5344CB8AC3E}">
        <p14:creationId xmlns:p14="http://schemas.microsoft.com/office/powerpoint/2010/main" val="232682456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p:cNvPr>
          <p:cNvSpPr>
            <a:spLocks noGrp="1"/>
          </p:cNvSpPr>
          <p:nvPr>
            <p:ph type="title"/>
          </p:nvPr>
        </p:nvSpPr>
        <p:spPr/>
        <p:txBody>
          <a:bodyPr/>
          <a:lstStyle/>
          <a:p>
            <a:r>
              <a:rPr lang="en-US"/>
              <a:t>Click to edit Master title style</a:t>
            </a:r>
          </a:p>
        </p:txBody>
      </p:sp>
      <p:sp>
        <p:nvSpPr>
          <p:cNvPr id="3" name="Date Placeholder 2">
            <a:extLst/>
          </p:cNvPr>
          <p:cNvSpPr>
            <a:spLocks noGrp="1"/>
          </p:cNvSpPr>
          <p:nvPr>
            <p:ph type="dt" sz="half" idx="10"/>
          </p:nvPr>
        </p:nvSpPr>
        <p:spPr/>
        <p:txBody>
          <a:bodyPr/>
          <a:lstStyle>
            <a:lvl1pPr eaLnBrk="0" fontAlgn="base" hangingPunct="0">
              <a:spcBef>
                <a:spcPct val="0"/>
              </a:spcBef>
              <a:spcAft>
                <a:spcPct val="0"/>
              </a:spcAft>
              <a:defRPr>
                <a:latin typeface="Arial" panose="020B0604020202020204" pitchFamily="34" charset="0"/>
              </a:defRPr>
            </a:lvl1pPr>
          </a:lstStyle>
          <a:p>
            <a:pPr>
              <a:defRPr/>
            </a:pPr>
            <a:fld id="{4A36A1FB-ED61-4EC4-985D-621F1CF52398}" type="datetimeFigureOut">
              <a:rPr lang="en-US"/>
              <a:pPr>
                <a:defRPr/>
              </a:pPr>
              <a:t>4/13/2023</a:t>
            </a:fld>
            <a:endParaRPr lang="en-US"/>
          </a:p>
        </p:txBody>
      </p:sp>
      <p:sp>
        <p:nvSpPr>
          <p:cNvPr id="4" name="Footer Placeholder 3">
            <a:extLst/>
          </p:cNvPr>
          <p:cNvSpPr>
            <a:spLocks noGrp="1"/>
          </p:cNvSpPr>
          <p:nvPr>
            <p:ph type="ftr" sz="quarter" idx="11"/>
          </p:nvPr>
        </p:nvSpPr>
        <p:spPr/>
        <p:txBody>
          <a:bodyPr/>
          <a:lstStyle>
            <a:lvl1pPr eaLnBrk="0" fontAlgn="base" hangingPunct="0">
              <a:spcBef>
                <a:spcPct val="0"/>
              </a:spcBef>
              <a:spcAft>
                <a:spcPct val="0"/>
              </a:spcAft>
              <a:defRPr>
                <a:latin typeface="Arial" panose="020B0604020202020204" pitchFamily="34" charset="0"/>
              </a:defRPr>
            </a:lvl1pPr>
          </a:lstStyle>
          <a:p>
            <a:pPr>
              <a:defRPr/>
            </a:pPr>
            <a:endParaRPr lang="en-US"/>
          </a:p>
        </p:txBody>
      </p:sp>
      <p:sp>
        <p:nvSpPr>
          <p:cNvPr id="5" name="Slide Number Placeholder 4">
            <a:extLst/>
          </p:cNvPr>
          <p:cNvSpPr>
            <a:spLocks noGrp="1"/>
          </p:cNvSpPr>
          <p:nvPr>
            <p:ph type="sldNum" sz="quarter" idx="12"/>
          </p:nvPr>
        </p:nvSpPr>
        <p:spPr/>
        <p:txBody>
          <a:bodyPr/>
          <a:lstStyle>
            <a:lvl1pPr eaLnBrk="0" fontAlgn="base" hangingPunct="0">
              <a:spcBef>
                <a:spcPct val="0"/>
              </a:spcBef>
              <a:spcAft>
                <a:spcPct val="0"/>
              </a:spcAft>
              <a:defRPr>
                <a:latin typeface="Arial" panose="020B0604020202020204" pitchFamily="34" charset="0"/>
              </a:defRPr>
            </a:lvl1pPr>
          </a:lstStyle>
          <a:p>
            <a:pPr>
              <a:defRPr/>
            </a:pPr>
            <a:fld id="{1BFAF21D-2F7B-4E59-B86A-24E51D76C48C}" type="slidenum">
              <a:rPr lang="en-US"/>
              <a:pPr>
                <a:defRPr/>
              </a:pPr>
              <a:t>‹#›</a:t>
            </a:fld>
            <a:endParaRPr lang="en-US"/>
          </a:p>
        </p:txBody>
      </p:sp>
    </p:spTree>
    <p:extLst>
      <p:ext uri="{BB962C8B-B14F-4D97-AF65-F5344CB8AC3E}">
        <p14:creationId xmlns:p14="http://schemas.microsoft.com/office/powerpoint/2010/main" val="264788057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p:cNvPr>
          <p:cNvSpPr>
            <a:spLocks noGrp="1"/>
          </p:cNvSpPr>
          <p:nvPr>
            <p:ph type="dt" sz="half" idx="10"/>
          </p:nvPr>
        </p:nvSpPr>
        <p:spPr/>
        <p:txBody>
          <a:bodyPr/>
          <a:lstStyle>
            <a:lvl1pPr eaLnBrk="0" fontAlgn="base" hangingPunct="0">
              <a:spcBef>
                <a:spcPct val="0"/>
              </a:spcBef>
              <a:spcAft>
                <a:spcPct val="0"/>
              </a:spcAft>
              <a:defRPr>
                <a:latin typeface="Arial" panose="020B0604020202020204" pitchFamily="34" charset="0"/>
              </a:defRPr>
            </a:lvl1pPr>
          </a:lstStyle>
          <a:p>
            <a:pPr>
              <a:defRPr/>
            </a:pPr>
            <a:fld id="{475832BA-8FF2-403D-9085-F1FE7B8AF965}" type="datetimeFigureOut">
              <a:rPr lang="en-US"/>
              <a:pPr>
                <a:defRPr/>
              </a:pPr>
              <a:t>4/13/2023</a:t>
            </a:fld>
            <a:endParaRPr lang="en-US"/>
          </a:p>
        </p:txBody>
      </p:sp>
      <p:sp>
        <p:nvSpPr>
          <p:cNvPr id="3" name="Footer Placeholder 2">
            <a:extLst/>
          </p:cNvPr>
          <p:cNvSpPr>
            <a:spLocks noGrp="1"/>
          </p:cNvSpPr>
          <p:nvPr>
            <p:ph type="ftr" sz="quarter" idx="11"/>
          </p:nvPr>
        </p:nvSpPr>
        <p:spPr/>
        <p:txBody>
          <a:bodyPr/>
          <a:lstStyle>
            <a:lvl1pPr eaLnBrk="0" fontAlgn="base" hangingPunct="0">
              <a:spcBef>
                <a:spcPct val="0"/>
              </a:spcBef>
              <a:spcAft>
                <a:spcPct val="0"/>
              </a:spcAft>
              <a:defRPr>
                <a:latin typeface="Arial" panose="020B0604020202020204" pitchFamily="34" charset="0"/>
              </a:defRPr>
            </a:lvl1pPr>
          </a:lstStyle>
          <a:p>
            <a:pPr>
              <a:defRPr/>
            </a:pPr>
            <a:endParaRPr lang="en-US"/>
          </a:p>
        </p:txBody>
      </p:sp>
      <p:sp>
        <p:nvSpPr>
          <p:cNvPr id="4" name="Slide Number Placeholder 3">
            <a:extLst/>
          </p:cNvPr>
          <p:cNvSpPr>
            <a:spLocks noGrp="1"/>
          </p:cNvSpPr>
          <p:nvPr>
            <p:ph type="sldNum" sz="quarter" idx="12"/>
          </p:nvPr>
        </p:nvSpPr>
        <p:spPr/>
        <p:txBody>
          <a:bodyPr/>
          <a:lstStyle>
            <a:lvl1pPr eaLnBrk="0" fontAlgn="base" hangingPunct="0">
              <a:spcBef>
                <a:spcPct val="0"/>
              </a:spcBef>
              <a:spcAft>
                <a:spcPct val="0"/>
              </a:spcAft>
              <a:defRPr>
                <a:latin typeface="Arial" panose="020B0604020202020204" pitchFamily="34" charset="0"/>
              </a:defRPr>
            </a:lvl1pPr>
          </a:lstStyle>
          <a:p>
            <a:pPr>
              <a:defRPr/>
            </a:pPr>
            <a:fld id="{1F98760B-C492-4A7C-B692-18FE0C607CB1}" type="slidenum">
              <a:rPr lang="en-US"/>
              <a:pPr>
                <a:defRPr/>
              </a:pPr>
              <a:t>‹#›</a:t>
            </a:fld>
            <a:endParaRPr lang="en-US"/>
          </a:p>
        </p:txBody>
      </p:sp>
    </p:spTree>
    <p:extLst>
      <p:ext uri="{BB962C8B-B14F-4D97-AF65-F5344CB8AC3E}">
        <p14:creationId xmlns:p14="http://schemas.microsoft.com/office/powerpoint/2010/main" val="90664074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p:cNvPr>
          <p:cNvSpPr>
            <a:spLocks noGrp="1"/>
          </p:cNvSpPr>
          <p:nvPr>
            <p:ph type="dt" sz="half" idx="10"/>
          </p:nvPr>
        </p:nvSpPr>
        <p:spPr/>
        <p:txBody>
          <a:bodyPr/>
          <a:lstStyle>
            <a:lvl1pPr eaLnBrk="0" fontAlgn="base" hangingPunct="0">
              <a:spcBef>
                <a:spcPct val="0"/>
              </a:spcBef>
              <a:spcAft>
                <a:spcPct val="0"/>
              </a:spcAft>
              <a:defRPr>
                <a:latin typeface="Arial" panose="020B0604020202020204" pitchFamily="34" charset="0"/>
              </a:defRPr>
            </a:lvl1pPr>
          </a:lstStyle>
          <a:p>
            <a:pPr>
              <a:defRPr/>
            </a:pPr>
            <a:fld id="{C12BA0DD-E0EB-4145-9FCC-91FF39D6AB87}" type="datetimeFigureOut">
              <a:rPr lang="en-US"/>
              <a:pPr>
                <a:defRPr/>
              </a:pPr>
              <a:t>4/13/2023</a:t>
            </a:fld>
            <a:endParaRPr lang="en-US"/>
          </a:p>
        </p:txBody>
      </p:sp>
      <p:sp>
        <p:nvSpPr>
          <p:cNvPr id="6" name="Footer Placeholder 5">
            <a:extLst/>
          </p:cNvPr>
          <p:cNvSpPr>
            <a:spLocks noGrp="1"/>
          </p:cNvSpPr>
          <p:nvPr>
            <p:ph type="ftr" sz="quarter" idx="11"/>
          </p:nvPr>
        </p:nvSpPr>
        <p:spPr/>
        <p:txBody>
          <a:bodyPr/>
          <a:lstStyle>
            <a:lvl1pPr eaLnBrk="0" fontAlgn="base" hangingPunct="0">
              <a:spcBef>
                <a:spcPct val="0"/>
              </a:spcBef>
              <a:spcAft>
                <a:spcPct val="0"/>
              </a:spcAft>
              <a:defRPr>
                <a:latin typeface="Arial" panose="020B0604020202020204" pitchFamily="34" charset="0"/>
              </a:defRPr>
            </a:lvl1pPr>
          </a:lstStyle>
          <a:p>
            <a:pPr>
              <a:defRPr/>
            </a:pPr>
            <a:endParaRPr lang="en-US"/>
          </a:p>
        </p:txBody>
      </p:sp>
      <p:sp>
        <p:nvSpPr>
          <p:cNvPr id="7" name="Slide Number Placeholder 6">
            <a:extLst/>
          </p:cNvPr>
          <p:cNvSpPr>
            <a:spLocks noGrp="1"/>
          </p:cNvSpPr>
          <p:nvPr>
            <p:ph type="sldNum" sz="quarter" idx="12"/>
          </p:nvPr>
        </p:nvSpPr>
        <p:spPr/>
        <p:txBody>
          <a:bodyPr/>
          <a:lstStyle>
            <a:lvl1pPr eaLnBrk="0" fontAlgn="base" hangingPunct="0">
              <a:spcBef>
                <a:spcPct val="0"/>
              </a:spcBef>
              <a:spcAft>
                <a:spcPct val="0"/>
              </a:spcAft>
              <a:defRPr>
                <a:latin typeface="Arial" panose="020B0604020202020204" pitchFamily="34" charset="0"/>
              </a:defRPr>
            </a:lvl1pPr>
          </a:lstStyle>
          <a:p>
            <a:pPr>
              <a:defRPr/>
            </a:pPr>
            <a:fld id="{54433096-4B15-4E91-AE11-4F68CEC5963F}" type="slidenum">
              <a:rPr lang="en-US"/>
              <a:pPr>
                <a:defRPr/>
              </a:pPr>
              <a:t>‹#›</a:t>
            </a:fld>
            <a:endParaRPr lang="en-US"/>
          </a:p>
        </p:txBody>
      </p:sp>
    </p:spTree>
    <p:extLst>
      <p:ext uri="{BB962C8B-B14F-4D97-AF65-F5344CB8AC3E}">
        <p14:creationId xmlns:p14="http://schemas.microsoft.com/office/powerpoint/2010/main" val="16336377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lvl1pPr>
              <a:defRPr/>
            </a:lvl1pPr>
          </a:lstStyle>
          <a:p>
            <a:pPr>
              <a:defRPr/>
            </a:pPr>
            <a:endParaRPr lang="en-US" altLang="en-US"/>
          </a:p>
        </p:txBody>
      </p:sp>
      <p:sp>
        <p:nvSpPr>
          <p:cNvPr id="5" name="Footer Placeholder 4"/>
          <p:cNvSpPr>
            <a:spLocks noGrp="1"/>
          </p:cNvSpPr>
          <p:nvPr>
            <p:ph type="ftr" sz="quarter" idx="11"/>
          </p:nvPr>
        </p:nvSpPr>
        <p:spPr/>
        <p:txBody>
          <a:bodyPr/>
          <a:lstStyle>
            <a:lvl1pPr>
              <a:defRPr/>
            </a:lvl1pPr>
          </a:lstStyle>
          <a:p>
            <a:pPr>
              <a:defRPr/>
            </a:pPr>
            <a:endParaRPr lang="en-US" altLang="en-US"/>
          </a:p>
        </p:txBody>
      </p:sp>
      <p:sp>
        <p:nvSpPr>
          <p:cNvPr id="6" name="Slide Number Placeholder 5"/>
          <p:cNvSpPr>
            <a:spLocks noGrp="1"/>
          </p:cNvSpPr>
          <p:nvPr>
            <p:ph type="sldNum" sz="quarter" idx="12"/>
          </p:nvPr>
        </p:nvSpPr>
        <p:spPr/>
        <p:txBody>
          <a:bodyPr/>
          <a:lstStyle>
            <a:lvl1pPr>
              <a:defRPr/>
            </a:lvl1pPr>
          </a:lstStyle>
          <a:p>
            <a:pPr>
              <a:defRPr/>
            </a:pPr>
            <a:fld id="{A19B839F-35CE-47FB-9249-165A007936B5}" type="slidenum">
              <a:rPr lang="en-US" altLang="en-US"/>
              <a:pPr>
                <a:defRPr/>
              </a:pPr>
              <a:t>‹#›</a:t>
            </a:fld>
            <a:endParaRPr lang="en-US" altLang="en-US"/>
          </a:p>
        </p:txBody>
      </p:sp>
    </p:spTree>
    <p:extLst>
      <p:ext uri="{BB962C8B-B14F-4D97-AF65-F5344CB8AC3E}">
        <p14:creationId xmlns:p14="http://schemas.microsoft.com/office/powerpoint/2010/main" val="59077958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p:cNvPr>
          <p:cNvSpPr>
            <a:spLocks noGrp="1"/>
          </p:cNvSpPr>
          <p:nvPr>
            <p:ph type="pic" idx="1"/>
          </p:nvPr>
        </p:nvSpPr>
        <p:spPr>
          <a:xfrm>
            <a:off x="5183188" y="987425"/>
            <a:ext cx="6172200" cy="4873625"/>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p:cNvPr>
          <p:cNvSpPr>
            <a:spLocks noGrp="1"/>
          </p:cNvSpPr>
          <p:nvPr>
            <p:ph type="dt" sz="half" idx="10"/>
          </p:nvPr>
        </p:nvSpPr>
        <p:spPr/>
        <p:txBody>
          <a:bodyPr/>
          <a:lstStyle>
            <a:lvl1pPr eaLnBrk="0" fontAlgn="base" hangingPunct="0">
              <a:spcBef>
                <a:spcPct val="0"/>
              </a:spcBef>
              <a:spcAft>
                <a:spcPct val="0"/>
              </a:spcAft>
              <a:defRPr>
                <a:latin typeface="Arial" panose="020B0604020202020204" pitchFamily="34" charset="0"/>
              </a:defRPr>
            </a:lvl1pPr>
          </a:lstStyle>
          <a:p>
            <a:pPr>
              <a:defRPr/>
            </a:pPr>
            <a:fld id="{23A83939-4B06-440B-BE40-F4B6588A3462}" type="datetimeFigureOut">
              <a:rPr lang="en-US"/>
              <a:pPr>
                <a:defRPr/>
              </a:pPr>
              <a:t>4/13/2023</a:t>
            </a:fld>
            <a:endParaRPr lang="en-US"/>
          </a:p>
        </p:txBody>
      </p:sp>
      <p:sp>
        <p:nvSpPr>
          <p:cNvPr id="6" name="Footer Placeholder 5">
            <a:extLst/>
          </p:cNvPr>
          <p:cNvSpPr>
            <a:spLocks noGrp="1"/>
          </p:cNvSpPr>
          <p:nvPr>
            <p:ph type="ftr" sz="quarter" idx="11"/>
          </p:nvPr>
        </p:nvSpPr>
        <p:spPr/>
        <p:txBody>
          <a:bodyPr/>
          <a:lstStyle>
            <a:lvl1pPr eaLnBrk="0" fontAlgn="base" hangingPunct="0">
              <a:spcBef>
                <a:spcPct val="0"/>
              </a:spcBef>
              <a:spcAft>
                <a:spcPct val="0"/>
              </a:spcAft>
              <a:defRPr>
                <a:latin typeface="Arial" panose="020B0604020202020204" pitchFamily="34" charset="0"/>
              </a:defRPr>
            </a:lvl1pPr>
          </a:lstStyle>
          <a:p>
            <a:pPr>
              <a:defRPr/>
            </a:pPr>
            <a:endParaRPr lang="en-US"/>
          </a:p>
        </p:txBody>
      </p:sp>
      <p:sp>
        <p:nvSpPr>
          <p:cNvPr id="7" name="Slide Number Placeholder 6">
            <a:extLst/>
          </p:cNvPr>
          <p:cNvSpPr>
            <a:spLocks noGrp="1"/>
          </p:cNvSpPr>
          <p:nvPr>
            <p:ph type="sldNum" sz="quarter" idx="12"/>
          </p:nvPr>
        </p:nvSpPr>
        <p:spPr/>
        <p:txBody>
          <a:bodyPr/>
          <a:lstStyle>
            <a:lvl1pPr eaLnBrk="0" fontAlgn="base" hangingPunct="0">
              <a:spcBef>
                <a:spcPct val="0"/>
              </a:spcBef>
              <a:spcAft>
                <a:spcPct val="0"/>
              </a:spcAft>
              <a:defRPr>
                <a:latin typeface="Arial" panose="020B0604020202020204" pitchFamily="34" charset="0"/>
              </a:defRPr>
            </a:lvl1pPr>
          </a:lstStyle>
          <a:p>
            <a:pPr>
              <a:defRPr/>
            </a:pPr>
            <a:fld id="{B50E79AE-EEB3-4EE0-8CE6-F3D7B4CC2555}" type="slidenum">
              <a:rPr lang="en-US"/>
              <a:pPr>
                <a:defRPr/>
              </a:pPr>
              <a:t>‹#›</a:t>
            </a:fld>
            <a:endParaRPr lang="en-US"/>
          </a:p>
        </p:txBody>
      </p:sp>
    </p:spTree>
    <p:extLst>
      <p:ext uri="{BB962C8B-B14F-4D97-AF65-F5344CB8AC3E}">
        <p14:creationId xmlns:p14="http://schemas.microsoft.com/office/powerpoint/2010/main" val="231111188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p:cNvPr>
          <p:cNvSpPr>
            <a:spLocks noGrp="1"/>
          </p:cNvSpPr>
          <p:nvPr>
            <p:ph type="title"/>
          </p:nvPr>
        </p:nvSpPr>
        <p:spPr/>
        <p:txBody>
          <a:bodyPr/>
          <a:lstStyle/>
          <a:p>
            <a:r>
              <a:rPr lang="en-US"/>
              <a:t>Click to edit Master title style</a:t>
            </a:r>
          </a:p>
        </p:txBody>
      </p:sp>
      <p:sp>
        <p:nvSpPr>
          <p:cNvPr id="3" name="Vertical Text Placeholder 2">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p:cNvPr>
          <p:cNvSpPr>
            <a:spLocks noGrp="1"/>
          </p:cNvSpPr>
          <p:nvPr>
            <p:ph type="dt" sz="half" idx="10"/>
          </p:nvPr>
        </p:nvSpPr>
        <p:spPr/>
        <p:txBody>
          <a:bodyPr/>
          <a:lstStyle>
            <a:lvl1pPr eaLnBrk="0" fontAlgn="base" hangingPunct="0">
              <a:spcBef>
                <a:spcPct val="0"/>
              </a:spcBef>
              <a:spcAft>
                <a:spcPct val="0"/>
              </a:spcAft>
              <a:defRPr>
                <a:latin typeface="Arial" panose="020B0604020202020204" pitchFamily="34" charset="0"/>
              </a:defRPr>
            </a:lvl1pPr>
          </a:lstStyle>
          <a:p>
            <a:pPr>
              <a:defRPr/>
            </a:pPr>
            <a:fld id="{0E3D51FC-4A79-4901-BCC1-E6CA62E7ED79}" type="datetimeFigureOut">
              <a:rPr lang="en-US"/>
              <a:pPr>
                <a:defRPr/>
              </a:pPr>
              <a:t>4/13/2023</a:t>
            </a:fld>
            <a:endParaRPr lang="en-US"/>
          </a:p>
        </p:txBody>
      </p:sp>
      <p:sp>
        <p:nvSpPr>
          <p:cNvPr id="5" name="Footer Placeholder 4">
            <a:extLst/>
          </p:cNvPr>
          <p:cNvSpPr>
            <a:spLocks noGrp="1"/>
          </p:cNvSpPr>
          <p:nvPr>
            <p:ph type="ftr" sz="quarter" idx="11"/>
          </p:nvPr>
        </p:nvSpPr>
        <p:spPr/>
        <p:txBody>
          <a:bodyPr/>
          <a:lstStyle>
            <a:lvl1pPr eaLnBrk="0" fontAlgn="base" hangingPunct="0">
              <a:spcBef>
                <a:spcPct val="0"/>
              </a:spcBef>
              <a:spcAft>
                <a:spcPct val="0"/>
              </a:spcAft>
              <a:defRPr>
                <a:latin typeface="Arial" panose="020B0604020202020204" pitchFamily="34" charset="0"/>
              </a:defRPr>
            </a:lvl1pPr>
          </a:lstStyle>
          <a:p>
            <a:pPr>
              <a:defRPr/>
            </a:pPr>
            <a:endParaRPr lang="en-US"/>
          </a:p>
        </p:txBody>
      </p:sp>
      <p:sp>
        <p:nvSpPr>
          <p:cNvPr id="6" name="Slide Number Placeholder 5">
            <a:extLst/>
          </p:cNvPr>
          <p:cNvSpPr>
            <a:spLocks noGrp="1"/>
          </p:cNvSpPr>
          <p:nvPr>
            <p:ph type="sldNum" sz="quarter" idx="12"/>
          </p:nvPr>
        </p:nvSpPr>
        <p:spPr/>
        <p:txBody>
          <a:bodyPr/>
          <a:lstStyle>
            <a:lvl1pPr eaLnBrk="0" fontAlgn="base" hangingPunct="0">
              <a:spcBef>
                <a:spcPct val="0"/>
              </a:spcBef>
              <a:spcAft>
                <a:spcPct val="0"/>
              </a:spcAft>
              <a:defRPr>
                <a:latin typeface="Arial" panose="020B0604020202020204" pitchFamily="34" charset="0"/>
              </a:defRPr>
            </a:lvl1pPr>
          </a:lstStyle>
          <a:p>
            <a:pPr>
              <a:defRPr/>
            </a:pPr>
            <a:fld id="{099FE8C7-3575-4268-8097-45B7F4BD166A}" type="slidenum">
              <a:rPr lang="en-US"/>
              <a:pPr>
                <a:defRPr/>
              </a:pPr>
              <a:t>‹#›</a:t>
            </a:fld>
            <a:endParaRPr lang="en-US"/>
          </a:p>
        </p:txBody>
      </p:sp>
    </p:spTree>
    <p:extLst>
      <p:ext uri="{BB962C8B-B14F-4D97-AF65-F5344CB8AC3E}">
        <p14:creationId xmlns:p14="http://schemas.microsoft.com/office/powerpoint/2010/main" val="99705980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p:cNvPr>
          <p:cNvSpPr>
            <a:spLocks noGrp="1"/>
          </p:cNvSpPr>
          <p:nvPr>
            <p:ph type="dt" sz="half" idx="10"/>
          </p:nvPr>
        </p:nvSpPr>
        <p:spPr/>
        <p:txBody>
          <a:bodyPr/>
          <a:lstStyle>
            <a:lvl1pPr eaLnBrk="0" fontAlgn="base" hangingPunct="0">
              <a:spcBef>
                <a:spcPct val="0"/>
              </a:spcBef>
              <a:spcAft>
                <a:spcPct val="0"/>
              </a:spcAft>
              <a:defRPr>
                <a:latin typeface="Arial" panose="020B0604020202020204" pitchFamily="34" charset="0"/>
              </a:defRPr>
            </a:lvl1pPr>
          </a:lstStyle>
          <a:p>
            <a:pPr>
              <a:defRPr/>
            </a:pPr>
            <a:fld id="{0729CFC7-9D3D-4B81-ACBA-EA5495D6FDAE}" type="datetimeFigureOut">
              <a:rPr lang="en-US"/>
              <a:pPr>
                <a:defRPr/>
              </a:pPr>
              <a:t>4/13/2023</a:t>
            </a:fld>
            <a:endParaRPr lang="en-US"/>
          </a:p>
        </p:txBody>
      </p:sp>
      <p:sp>
        <p:nvSpPr>
          <p:cNvPr id="5" name="Footer Placeholder 4">
            <a:extLst/>
          </p:cNvPr>
          <p:cNvSpPr>
            <a:spLocks noGrp="1"/>
          </p:cNvSpPr>
          <p:nvPr>
            <p:ph type="ftr" sz="quarter" idx="11"/>
          </p:nvPr>
        </p:nvSpPr>
        <p:spPr/>
        <p:txBody>
          <a:bodyPr/>
          <a:lstStyle>
            <a:lvl1pPr eaLnBrk="0" fontAlgn="base" hangingPunct="0">
              <a:spcBef>
                <a:spcPct val="0"/>
              </a:spcBef>
              <a:spcAft>
                <a:spcPct val="0"/>
              </a:spcAft>
              <a:defRPr>
                <a:latin typeface="Arial" panose="020B0604020202020204" pitchFamily="34" charset="0"/>
              </a:defRPr>
            </a:lvl1pPr>
          </a:lstStyle>
          <a:p>
            <a:pPr>
              <a:defRPr/>
            </a:pPr>
            <a:endParaRPr lang="en-US"/>
          </a:p>
        </p:txBody>
      </p:sp>
      <p:sp>
        <p:nvSpPr>
          <p:cNvPr id="6" name="Slide Number Placeholder 5">
            <a:extLst/>
          </p:cNvPr>
          <p:cNvSpPr>
            <a:spLocks noGrp="1"/>
          </p:cNvSpPr>
          <p:nvPr>
            <p:ph type="sldNum" sz="quarter" idx="12"/>
          </p:nvPr>
        </p:nvSpPr>
        <p:spPr/>
        <p:txBody>
          <a:bodyPr/>
          <a:lstStyle>
            <a:lvl1pPr eaLnBrk="0" fontAlgn="base" hangingPunct="0">
              <a:spcBef>
                <a:spcPct val="0"/>
              </a:spcBef>
              <a:spcAft>
                <a:spcPct val="0"/>
              </a:spcAft>
              <a:defRPr>
                <a:latin typeface="Arial" panose="020B0604020202020204" pitchFamily="34" charset="0"/>
              </a:defRPr>
            </a:lvl1pPr>
          </a:lstStyle>
          <a:p>
            <a:pPr>
              <a:defRPr/>
            </a:pPr>
            <a:fld id="{3B9F519D-A351-455B-B7F6-DA705B6F2E5E}" type="slidenum">
              <a:rPr lang="en-US"/>
              <a:pPr>
                <a:defRPr/>
              </a:pPr>
              <a:t>‹#›</a:t>
            </a:fld>
            <a:endParaRPr lang="en-US"/>
          </a:p>
        </p:txBody>
      </p:sp>
    </p:spTree>
    <p:extLst>
      <p:ext uri="{BB962C8B-B14F-4D97-AF65-F5344CB8AC3E}">
        <p14:creationId xmlns:p14="http://schemas.microsoft.com/office/powerpoint/2010/main" val="31489796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custDataLst>
              <p:tags r:id="rId1"/>
            </p:custDataLst>
          </p:nvPr>
        </p:nvSpPr>
        <p:spPr/>
        <p:txBody>
          <a:bodyPr/>
          <a:lstStyle>
            <a:lvl1pPr eaLnBrk="0" hangingPunct="0">
              <a:defRPr/>
            </a:lvl1pPr>
          </a:lstStyle>
          <a:p>
            <a:pPr>
              <a:defRPr/>
            </a:pPr>
            <a:fld id="{B4EC24DA-9AB0-4862-B44B-B326009673A9}" type="datetimeFigureOut">
              <a:rPr lang="en-US"/>
              <a:pPr>
                <a:defRPr/>
              </a:pPr>
              <a:t>4/13/2023</a:t>
            </a:fld>
            <a:endParaRPr lang="en-US"/>
          </a:p>
        </p:txBody>
      </p:sp>
      <p:sp>
        <p:nvSpPr>
          <p:cNvPr id="5" name="Footer Placeholder 4"/>
          <p:cNvSpPr>
            <a:spLocks noGrp="1"/>
          </p:cNvSpPr>
          <p:nvPr>
            <p:ph type="ftr" sz="quarter" idx="11"/>
            <p:custDataLst>
              <p:tags r:id="rId2"/>
            </p:custDataLst>
          </p:nvPr>
        </p:nvSpPr>
        <p:spPr/>
        <p:txBody>
          <a:bodyPr/>
          <a:lstStyle>
            <a:lvl1pPr eaLnBrk="0" hangingPunct="0">
              <a:defRPr/>
            </a:lvl1pPr>
          </a:lstStyle>
          <a:p>
            <a:pPr>
              <a:defRPr/>
            </a:pPr>
            <a:endParaRPr lang="en-US"/>
          </a:p>
        </p:txBody>
      </p:sp>
      <p:sp>
        <p:nvSpPr>
          <p:cNvPr id="6" name="Slide Number Placeholder 5"/>
          <p:cNvSpPr>
            <a:spLocks noGrp="1"/>
          </p:cNvSpPr>
          <p:nvPr>
            <p:ph type="sldNum" sz="quarter" idx="12"/>
            <p:custDataLst>
              <p:tags r:id="rId3"/>
            </p:custDataLst>
          </p:nvPr>
        </p:nvSpPr>
        <p:spPr/>
        <p:txBody>
          <a:bodyPr/>
          <a:lstStyle>
            <a:lvl1pPr eaLnBrk="0" hangingPunct="0">
              <a:defRPr/>
            </a:lvl1pPr>
          </a:lstStyle>
          <a:p>
            <a:pPr>
              <a:defRPr/>
            </a:pPr>
            <a:fld id="{8D1C1291-3108-4495-95D1-847561F134A8}" type="slidenum">
              <a:rPr lang="en-US"/>
              <a:pPr>
                <a:defRPr/>
              </a:pPr>
              <a:t>‹#›</a:t>
            </a:fld>
            <a:endParaRPr lang="en-US"/>
          </a:p>
        </p:txBody>
      </p:sp>
    </p:spTree>
    <p:extLst>
      <p:ext uri="{BB962C8B-B14F-4D97-AF65-F5344CB8AC3E}">
        <p14:creationId xmlns:p14="http://schemas.microsoft.com/office/powerpoint/2010/main" val="411584552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Image background">
  <p:cSld name="Image background">
    <p:spTree>
      <p:nvGrpSpPr>
        <p:cNvPr id="1" name="Shape 53"/>
        <p:cNvGrpSpPr/>
        <p:nvPr/>
      </p:nvGrpSpPr>
      <p:grpSpPr>
        <a:xfrm>
          <a:off x="0" y="0"/>
          <a:ext cx="0" cy="0"/>
          <a:chOff x="0" y="0"/>
          <a:chExt cx="0" cy="0"/>
        </a:xfrm>
      </p:grpSpPr>
      <p:sp>
        <p:nvSpPr>
          <p:cNvPr id="2" name="Google Shape;55;p11"/>
          <p:cNvSpPr>
            <a:spLocks/>
          </p:cNvSpPr>
          <p:nvPr/>
        </p:nvSpPr>
        <p:spPr bwMode="auto">
          <a:xfrm>
            <a:off x="279400" y="179388"/>
            <a:ext cx="11633200" cy="6499225"/>
          </a:xfrm>
          <a:custGeom>
            <a:avLst/>
            <a:gdLst>
              <a:gd name="T0" fmla="*/ 2147483646 w 92198"/>
              <a:gd name="T1" fmla="*/ 2147483646 h 51517"/>
              <a:gd name="T2" fmla="*/ 2147483646 w 92198"/>
              <a:gd name="T3" fmla="*/ 2147483646 h 51517"/>
              <a:gd name="T4" fmla="*/ 2147483646 w 92198"/>
              <a:gd name="T5" fmla="*/ 2147483646 h 51517"/>
              <a:gd name="T6" fmla="*/ 2147483646 w 92198"/>
              <a:gd name="T7" fmla="*/ 2147483646 h 51517"/>
              <a:gd name="T8" fmla="*/ 2147483646 w 92198"/>
              <a:gd name="T9" fmla="*/ 2147483646 h 51517"/>
              <a:gd name="T10" fmla="*/ 2147483646 w 92198"/>
              <a:gd name="T11" fmla="*/ 2147483646 h 51517"/>
              <a:gd name="T12" fmla="*/ 2147483646 w 92198"/>
              <a:gd name="T13" fmla="*/ 2147483646 h 51517"/>
              <a:gd name="T14" fmla="*/ 2147483646 w 92198"/>
              <a:gd name="T15" fmla="*/ 2147483646 h 51517"/>
              <a:gd name="T16" fmla="*/ 2147483646 w 92198"/>
              <a:gd name="T17" fmla="*/ 2147483646 h 51517"/>
              <a:gd name="T18" fmla="*/ 2147483646 w 92198"/>
              <a:gd name="T19" fmla="*/ 2147483646 h 51517"/>
              <a:gd name="T20" fmla="*/ 2147483646 w 92198"/>
              <a:gd name="T21" fmla="*/ 2147483646 h 51517"/>
              <a:gd name="T22" fmla="*/ 2147483646 w 92198"/>
              <a:gd name="T23" fmla="*/ 2147483646 h 51517"/>
              <a:gd name="T24" fmla="*/ 2147483646 w 92198"/>
              <a:gd name="T25" fmla="*/ 2147483646 h 51517"/>
              <a:gd name="T26" fmla="*/ 2147483646 w 92198"/>
              <a:gd name="T27" fmla="*/ 2147483646 h 51517"/>
              <a:gd name="T28" fmla="*/ 2147483646 w 92198"/>
              <a:gd name="T29" fmla="*/ 2147483646 h 51517"/>
              <a:gd name="T30" fmla="*/ 2147483646 w 92198"/>
              <a:gd name="T31" fmla="*/ 2147483646 h 51517"/>
              <a:gd name="T32" fmla="*/ 2147483646 w 92198"/>
              <a:gd name="T33" fmla="*/ 2147483646 h 51517"/>
              <a:gd name="T34" fmla="*/ 2147483646 w 92198"/>
              <a:gd name="T35" fmla="*/ 2147483646 h 51517"/>
              <a:gd name="T36" fmla="*/ 2147483646 w 92198"/>
              <a:gd name="T37" fmla="*/ 2147483646 h 51517"/>
              <a:gd name="T38" fmla="*/ 2147483646 w 92198"/>
              <a:gd name="T39" fmla="*/ 2147483646 h 51517"/>
              <a:gd name="T40" fmla="*/ 2147483646 w 92198"/>
              <a:gd name="T41" fmla="*/ 2147483646 h 51517"/>
              <a:gd name="T42" fmla="*/ 2147483646 w 92198"/>
              <a:gd name="T43" fmla="*/ 2147483646 h 51517"/>
              <a:gd name="T44" fmla="*/ 2147483646 w 92198"/>
              <a:gd name="T45" fmla="*/ 2147483646 h 51517"/>
              <a:gd name="T46" fmla="*/ 2147483646 w 92198"/>
              <a:gd name="T47" fmla="*/ 2147483646 h 51517"/>
              <a:gd name="T48" fmla="*/ 2147483646 w 92198"/>
              <a:gd name="T49" fmla="*/ 2147483646 h 51517"/>
              <a:gd name="T50" fmla="*/ 2147483646 w 92198"/>
              <a:gd name="T51" fmla="*/ 2147483646 h 51517"/>
              <a:gd name="T52" fmla="*/ 2147483646 w 92198"/>
              <a:gd name="T53" fmla="*/ 2147483646 h 51517"/>
              <a:gd name="T54" fmla="*/ 2147483646 w 92198"/>
              <a:gd name="T55" fmla="*/ 2147483646 h 51517"/>
              <a:gd name="T56" fmla="*/ 2147483646 w 92198"/>
              <a:gd name="T57" fmla="*/ 2147483646 h 51517"/>
              <a:gd name="T58" fmla="*/ 2147483646 w 92198"/>
              <a:gd name="T59" fmla="*/ 2147483646 h 51517"/>
              <a:gd name="T60" fmla="*/ 2147483646 w 92198"/>
              <a:gd name="T61" fmla="*/ 2147483646 h 51517"/>
              <a:gd name="T62" fmla="*/ 2147483646 w 92198"/>
              <a:gd name="T63" fmla="*/ 2147483646 h 51517"/>
              <a:gd name="T64" fmla="*/ 2147483646 w 92198"/>
              <a:gd name="T65" fmla="*/ 2147483646 h 51517"/>
              <a:gd name="T66" fmla="*/ 2147483646 w 92198"/>
              <a:gd name="T67" fmla="*/ 2147483646 h 51517"/>
              <a:gd name="T68" fmla="*/ 2147483646 w 92198"/>
              <a:gd name="T69" fmla="*/ 2147483646 h 51517"/>
              <a:gd name="T70" fmla="*/ 2147483646 w 92198"/>
              <a:gd name="T71" fmla="*/ 2147483646 h 51517"/>
              <a:gd name="T72" fmla="*/ 2147483646 w 92198"/>
              <a:gd name="T73" fmla="*/ 2147483646 h 51517"/>
              <a:gd name="T74" fmla="*/ 2147483646 w 92198"/>
              <a:gd name="T75" fmla="*/ 2147483646 h 51517"/>
              <a:gd name="T76" fmla="*/ 2147483646 w 92198"/>
              <a:gd name="T77" fmla="*/ 2147483646 h 51517"/>
              <a:gd name="T78" fmla="*/ 2147483646 w 92198"/>
              <a:gd name="T79" fmla="*/ 2147483646 h 51517"/>
              <a:gd name="T80" fmla="*/ 2147483646 w 92198"/>
              <a:gd name="T81" fmla="*/ 2147483646 h 51517"/>
              <a:gd name="T82" fmla="*/ 2147483646 w 92198"/>
              <a:gd name="T83" fmla="*/ 2147483646 h 51517"/>
              <a:gd name="T84" fmla="*/ 2147483646 w 92198"/>
              <a:gd name="T85" fmla="*/ 2147483646 h 51517"/>
              <a:gd name="T86" fmla="*/ 2147483646 w 92198"/>
              <a:gd name="T87" fmla="*/ 2147483646 h 51517"/>
              <a:gd name="T88" fmla="*/ 2147483646 w 92198"/>
              <a:gd name="T89" fmla="*/ 2147483646 h 51517"/>
              <a:gd name="T90" fmla="*/ 2147483646 w 92198"/>
              <a:gd name="T91" fmla="*/ 2147483646 h 51517"/>
              <a:gd name="T92" fmla="*/ 2147483646 w 92198"/>
              <a:gd name="T93" fmla="*/ 2147483646 h 51517"/>
              <a:gd name="T94" fmla="*/ 2147483646 w 92198"/>
              <a:gd name="T95" fmla="*/ 2147483646 h 51517"/>
              <a:gd name="T96" fmla="*/ 2147483646 w 92198"/>
              <a:gd name="T97" fmla="*/ 2147483646 h 51517"/>
              <a:gd name="T98" fmla="*/ 2147483646 w 92198"/>
              <a:gd name="T99" fmla="*/ 2147483646 h 51517"/>
              <a:gd name="T100" fmla="*/ 2147483646 w 92198"/>
              <a:gd name="T101" fmla="*/ 2147483646 h 51517"/>
              <a:gd name="T102" fmla="*/ 2147483646 w 92198"/>
              <a:gd name="T103" fmla="*/ 2147483646 h 51517"/>
              <a:gd name="T104" fmla="*/ 2147483646 w 92198"/>
              <a:gd name="T105" fmla="*/ 2147483646 h 51517"/>
              <a:gd name="T106" fmla="*/ 2147483646 w 92198"/>
              <a:gd name="T107" fmla="*/ 2147483646 h 51517"/>
              <a:gd name="T108" fmla="*/ 2147483646 w 92198"/>
              <a:gd name="T109" fmla="*/ 2147483646 h 51517"/>
              <a:gd name="T110" fmla="*/ 2147483646 w 92198"/>
              <a:gd name="T111" fmla="*/ 2147483646 h 51517"/>
              <a:gd name="T112" fmla="*/ 2147483646 w 92198"/>
              <a:gd name="T113" fmla="*/ 2147483646 h 51517"/>
              <a:gd name="T114" fmla="*/ 2147483646 w 92198"/>
              <a:gd name="T115" fmla="*/ 2147483646 h 51517"/>
              <a:gd name="T116" fmla="*/ 2147483646 w 92198"/>
              <a:gd name="T117" fmla="*/ 2147483646 h 51517"/>
              <a:gd name="T118" fmla="*/ 2147483646 w 92198"/>
              <a:gd name="T119" fmla="*/ 2147483646 h 51517"/>
              <a:gd name="T120" fmla="*/ 2147483646 w 92198"/>
              <a:gd name="T121" fmla="*/ 2147483646 h 51517"/>
              <a:gd name="T122" fmla="*/ 2147483646 w 92198"/>
              <a:gd name="T123" fmla="*/ 2147483646 h 51517"/>
              <a:gd name="T124" fmla="*/ 2147483646 w 92198"/>
              <a:gd name="T125" fmla="*/ 2147483646 h 51517"/>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92198" h="51517" extrusionOk="0">
                <a:moveTo>
                  <a:pt x="16254" y="186"/>
                </a:moveTo>
                <a:lnTo>
                  <a:pt x="16198" y="205"/>
                </a:lnTo>
                <a:lnTo>
                  <a:pt x="16161" y="242"/>
                </a:lnTo>
                <a:lnTo>
                  <a:pt x="16142" y="279"/>
                </a:lnTo>
                <a:lnTo>
                  <a:pt x="16124" y="354"/>
                </a:lnTo>
                <a:lnTo>
                  <a:pt x="16124" y="391"/>
                </a:lnTo>
                <a:lnTo>
                  <a:pt x="16161" y="447"/>
                </a:lnTo>
                <a:lnTo>
                  <a:pt x="16198" y="484"/>
                </a:lnTo>
                <a:lnTo>
                  <a:pt x="16291" y="559"/>
                </a:lnTo>
                <a:lnTo>
                  <a:pt x="16384" y="614"/>
                </a:lnTo>
                <a:lnTo>
                  <a:pt x="16254" y="726"/>
                </a:lnTo>
                <a:lnTo>
                  <a:pt x="16124" y="856"/>
                </a:lnTo>
                <a:lnTo>
                  <a:pt x="16105" y="912"/>
                </a:lnTo>
                <a:lnTo>
                  <a:pt x="16105" y="950"/>
                </a:lnTo>
                <a:lnTo>
                  <a:pt x="16105" y="968"/>
                </a:lnTo>
                <a:lnTo>
                  <a:pt x="16142" y="987"/>
                </a:lnTo>
                <a:lnTo>
                  <a:pt x="16291" y="987"/>
                </a:lnTo>
                <a:lnTo>
                  <a:pt x="16347" y="950"/>
                </a:lnTo>
                <a:lnTo>
                  <a:pt x="16403" y="912"/>
                </a:lnTo>
                <a:lnTo>
                  <a:pt x="16477" y="875"/>
                </a:lnTo>
                <a:lnTo>
                  <a:pt x="16533" y="856"/>
                </a:lnTo>
                <a:lnTo>
                  <a:pt x="16626" y="801"/>
                </a:lnTo>
                <a:lnTo>
                  <a:pt x="16719" y="875"/>
                </a:lnTo>
                <a:lnTo>
                  <a:pt x="16794" y="894"/>
                </a:lnTo>
                <a:lnTo>
                  <a:pt x="16868" y="875"/>
                </a:lnTo>
                <a:lnTo>
                  <a:pt x="16924" y="856"/>
                </a:lnTo>
                <a:lnTo>
                  <a:pt x="16980" y="819"/>
                </a:lnTo>
                <a:lnTo>
                  <a:pt x="16999" y="763"/>
                </a:lnTo>
                <a:lnTo>
                  <a:pt x="16999" y="707"/>
                </a:lnTo>
                <a:lnTo>
                  <a:pt x="16980" y="633"/>
                </a:lnTo>
                <a:lnTo>
                  <a:pt x="16924" y="577"/>
                </a:lnTo>
                <a:lnTo>
                  <a:pt x="16999" y="503"/>
                </a:lnTo>
                <a:lnTo>
                  <a:pt x="17036" y="428"/>
                </a:lnTo>
                <a:lnTo>
                  <a:pt x="17055" y="391"/>
                </a:lnTo>
                <a:lnTo>
                  <a:pt x="17036" y="335"/>
                </a:lnTo>
                <a:lnTo>
                  <a:pt x="17017" y="298"/>
                </a:lnTo>
                <a:lnTo>
                  <a:pt x="16980" y="261"/>
                </a:lnTo>
                <a:lnTo>
                  <a:pt x="16924" y="242"/>
                </a:lnTo>
                <a:lnTo>
                  <a:pt x="16868" y="261"/>
                </a:lnTo>
                <a:lnTo>
                  <a:pt x="16757" y="317"/>
                </a:lnTo>
                <a:lnTo>
                  <a:pt x="16682" y="335"/>
                </a:lnTo>
                <a:lnTo>
                  <a:pt x="16626" y="335"/>
                </a:lnTo>
                <a:lnTo>
                  <a:pt x="16496" y="279"/>
                </a:lnTo>
                <a:lnTo>
                  <a:pt x="16403" y="223"/>
                </a:lnTo>
                <a:lnTo>
                  <a:pt x="16310" y="205"/>
                </a:lnTo>
                <a:lnTo>
                  <a:pt x="16254" y="186"/>
                </a:lnTo>
                <a:close/>
                <a:moveTo>
                  <a:pt x="22324" y="186"/>
                </a:moveTo>
                <a:lnTo>
                  <a:pt x="22249" y="205"/>
                </a:lnTo>
                <a:lnTo>
                  <a:pt x="22175" y="242"/>
                </a:lnTo>
                <a:lnTo>
                  <a:pt x="22044" y="335"/>
                </a:lnTo>
                <a:lnTo>
                  <a:pt x="21933" y="391"/>
                </a:lnTo>
                <a:lnTo>
                  <a:pt x="21877" y="391"/>
                </a:lnTo>
                <a:lnTo>
                  <a:pt x="21821" y="354"/>
                </a:lnTo>
                <a:lnTo>
                  <a:pt x="21691" y="279"/>
                </a:lnTo>
                <a:lnTo>
                  <a:pt x="21560" y="223"/>
                </a:lnTo>
                <a:lnTo>
                  <a:pt x="21504" y="205"/>
                </a:lnTo>
                <a:lnTo>
                  <a:pt x="21448" y="205"/>
                </a:lnTo>
                <a:lnTo>
                  <a:pt x="21393" y="242"/>
                </a:lnTo>
                <a:lnTo>
                  <a:pt x="21374" y="298"/>
                </a:lnTo>
                <a:lnTo>
                  <a:pt x="21393" y="354"/>
                </a:lnTo>
                <a:lnTo>
                  <a:pt x="21430" y="410"/>
                </a:lnTo>
                <a:lnTo>
                  <a:pt x="21542" y="521"/>
                </a:lnTo>
                <a:lnTo>
                  <a:pt x="21616" y="596"/>
                </a:lnTo>
                <a:lnTo>
                  <a:pt x="21542" y="652"/>
                </a:lnTo>
                <a:lnTo>
                  <a:pt x="21486" y="726"/>
                </a:lnTo>
                <a:lnTo>
                  <a:pt x="21467" y="763"/>
                </a:lnTo>
                <a:lnTo>
                  <a:pt x="21467" y="801"/>
                </a:lnTo>
                <a:lnTo>
                  <a:pt x="21486" y="838"/>
                </a:lnTo>
                <a:lnTo>
                  <a:pt x="21523" y="875"/>
                </a:lnTo>
                <a:lnTo>
                  <a:pt x="21560" y="912"/>
                </a:lnTo>
                <a:lnTo>
                  <a:pt x="21691" y="912"/>
                </a:lnTo>
                <a:lnTo>
                  <a:pt x="21877" y="782"/>
                </a:lnTo>
                <a:lnTo>
                  <a:pt x="21951" y="838"/>
                </a:lnTo>
                <a:lnTo>
                  <a:pt x="21988" y="856"/>
                </a:lnTo>
                <a:lnTo>
                  <a:pt x="22044" y="894"/>
                </a:lnTo>
                <a:lnTo>
                  <a:pt x="22193" y="968"/>
                </a:lnTo>
                <a:lnTo>
                  <a:pt x="22249" y="1005"/>
                </a:lnTo>
                <a:lnTo>
                  <a:pt x="22324" y="1024"/>
                </a:lnTo>
                <a:lnTo>
                  <a:pt x="22398" y="1024"/>
                </a:lnTo>
                <a:lnTo>
                  <a:pt x="22454" y="987"/>
                </a:lnTo>
                <a:lnTo>
                  <a:pt x="22491" y="931"/>
                </a:lnTo>
                <a:lnTo>
                  <a:pt x="22491" y="856"/>
                </a:lnTo>
                <a:lnTo>
                  <a:pt x="22454" y="801"/>
                </a:lnTo>
                <a:lnTo>
                  <a:pt x="22417" y="745"/>
                </a:lnTo>
                <a:lnTo>
                  <a:pt x="22286" y="633"/>
                </a:lnTo>
                <a:lnTo>
                  <a:pt x="22175" y="577"/>
                </a:lnTo>
                <a:lnTo>
                  <a:pt x="22230" y="521"/>
                </a:lnTo>
                <a:lnTo>
                  <a:pt x="22342" y="410"/>
                </a:lnTo>
                <a:lnTo>
                  <a:pt x="22417" y="317"/>
                </a:lnTo>
                <a:lnTo>
                  <a:pt x="22435" y="261"/>
                </a:lnTo>
                <a:lnTo>
                  <a:pt x="22435" y="223"/>
                </a:lnTo>
                <a:lnTo>
                  <a:pt x="22379" y="186"/>
                </a:lnTo>
                <a:lnTo>
                  <a:pt x="22324" y="186"/>
                </a:lnTo>
                <a:close/>
                <a:moveTo>
                  <a:pt x="77731" y="186"/>
                </a:moveTo>
                <a:lnTo>
                  <a:pt x="77675" y="205"/>
                </a:lnTo>
                <a:lnTo>
                  <a:pt x="77638" y="223"/>
                </a:lnTo>
                <a:lnTo>
                  <a:pt x="77619" y="261"/>
                </a:lnTo>
                <a:lnTo>
                  <a:pt x="77619" y="298"/>
                </a:lnTo>
                <a:lnTo>
                  <a:pt x="77619" y="372"/>
                </a:lnTo>
                <a:lnTo>
                  <a:pt x="77638" y="447"/>
                </a:lnTo>
                <a:lnTo>
                  <a:pt x="77731" y="577"/>
                </a:lnTo>
                <a:lnTo>
                  <a:pt x="77805" y="707"/>
                </a:lnTo>
                <a:lnTo>
                  <a:pt x="77768" y="745"/>
                </a:lnTo>
                <a:lnTo>
                  <a:pt x="77712" y="801"/>
                </a:lnTo>
                <a:lnTo>
                  <a:pt x="77638" y="856"/>
                </a:lnTo>
                <a:lnTo>
                  <a:pt x="77601" y="894"/>
                </a:lnTo>
                <a:lnTo>
                  <a:pt x="77582" y="950"/>
                </a:lnTo>
                <a:lnTo>
                  <a:pt x="77601" y="987"/>
                </a:lnTo>
                <a:lnTo>
                  <a:pt x="77638" y="987"/>
                </a:lnTo>
                <a:lnTo>
                  <a:pt x="77824" y="912"/>
                </a:lnTo>
                <a:lnTo>
                  <a:pt x="77936" y="875"/>
                </a:lnTo>
                <a:lnTo>
                  <a:pt x="77992" y="894"/>
                </a:lnTo>
                <a:lnTo>
                  <a:pt x="78159" y="968"/>
                </a:lnTo>
                <a:lnTo>
                  <a:pt x="78252" y="1005"/>
                </a:lnTo>
                <a:lnTo>
                  <a:pt x="78364" y="1024"/>
                </a:lnTo>
                <a:lnTo>
                  <a:pt x="78476" y="1024"/>
                </a:lnTo>
                <a:lnTo>
                  <a:pt x="78513" y="1005"/>
                </a:lnTo>
                <a:lnTo>
                  <a:pt x="78550" y="968"/>
                </a:lnTo>
                <a:lnTo>
                  <a:pt x="78569" y="912"/>
                </a:lnTo>
                <a:lnTo>
                  <a:pt x="78569" y="875"/>
                </a:lnTo>
                <a:lnTo>
                  <a:pt x="78531" y="819"/>
                </a:lnTo>
                <a:lnTo>
                  <a:pt x="78494" y="782"/>
                </a:lnTo>
                <a:lnTo>
                  <a:pt x="78420" y="689"/>
                </a:lnTo>
                <a:lnTo>
                  <a:pt x="78327" y="633"/>
                </a:lnTo>
                <a:lnTo>
                  <a:pt x="78569" y="521"/>
                </a:lnTo>
                <a:lnTo>
                  <a:pt x="78680" y="465"/>
                </a:lnTo>
                <a:lnTo>
                  <a:pt x="78718" y="428"/>
                </a:lnTo>
                <a:lnTo>
                  <a:pt x="78755" y="372"/>
                </a:lnTo>
                <a:lnTo>
                  <a:pt x="78755" y="317"/>
                </a:lnTo>
                <a:lnTo>
                  <a:pt x="78736" y="242"/>
                </a:lnTo>
                <a:lnTo>
                  <a:pt x="78699" y="205"/>
                </a:lnTo>
                <a:lnTo>
                  <a:pt x="78662" y="186"/>
                </a:lnTo>
                <a:lnTo>
                  <a:pt x="78625" y="205"/>
                </a:lnTo>
                <a:lnTo>
                  <a:pt x="78513" y="261"/>
                </a:lnTo>
                <a:lnTo>
                  <a:pt x="78345" y="354"/>
                </a:lnTo>
                <a:lnTo>
                  <a:pt x="78215" y="428"/>
                </a:lnTo>
                <a:lnTo>
                  <a:pt x="78140" y="447"/>
                </a:lnTo>
                <a:lnTo>
                  <a:pt x="78103" y="447"/>
                </a:lnTo>
                <a:lnTo>
                  <a:pt x="78066" y="428"/>
                </a:lnTo>
                <a:lnTo>
                  <a:pt x="78010" y="391"/>
                </a:lnTo>
                <a:lnTo>
                  <a:pt x="77936" y="298"/>
                </a:lnTo>
                <a:lnTo>
                  <a:pt x="77880" y="261"/>
                </a:lnTo>
                <a:lnTo>
                  <a:pt x="77843" y="205"/>
                </a:lnTo>
                <a:lnTo>
                  <a:pt x="77787" y="186"/>
                </a:lnTo>
                <a:lnTo>
                  <a:pt x="77731" y="186"/>
                </a:lnTo>
                <a:close/>
                <a:moveTo>
                  <a:pt x="5418" y="168"/>
                </a:moveTo>
                <a:lnTo>
                  <a:pt x="5362" y="186"/>
                </a:lnTo>
                <a:lnTo>
                  <a:pt x="5307" y="223"/>
                </a:lnTo>
                <a:lnTo>
                  <a:pt x="5269" y="261"/>
                </a:lnTo>
                <a:lnTo>
                  <a:pt x="5269" y="317"/>
                </a:lnTo>
                <a:lnTo>
                  <a:pt x="5307" y="372"/>
                </a:lnTo>
                <a:lnTo>
                  <a:pt x="5400" y="465"/>
                </a:lnTo>
                <a:lnTo>
                  <a:pt x="5474" y="540"/>
                </a:lnTo>
                <a:lnTo>
                  <a:pt x="5567" y="596"/>
                </a:lnTo>
                <a:lnTo>
                  <a:pt x="5642" y="633"/>
                </a:lnTo>
                <a:lnTo>
                  <a:pt x="5660" y="670"/>
                </a:lnTo>
                <a:lnTo>
                  <a:pt x="5660" y="707"/>
                </a:lnTo>
                <a:lnTo>
                  <a:pt x="5605" y="763"/>
                </a:lnTo>
                <a:lnTo>
                  <a:pt x="5605" y="819"/>
                </a:lnTo>
                <a:lnTo>
                  <a:pt x="5586" y="856"/>
                </a:lnTo>
                <a:lnTo>
                  <a:pt x="5567" y="912"/>
                </a:lnTo>
                <a:lnTo>
                  <a:pt x="5586" y="968"/>
                </a:lnTo>
                <a:lnTo>
                  <a:pt x="5642" y="1024"/>
                </a:lnTo>
                <a:lnTo>
                  <a:pt x="5679" y="1043"/>
                </a:lnTo>
                <a:lnTo>
                  <a:pt x="5735" y="1024"/>
                </a:lnTo>
                <a:lnTo>
                  <a:pt x="5772" y="987"/>
                </a:lnTo>
                <a:lnTo>
                  <a:pt x="5865" y="894"/>
                </a:lnTo>
                <a:lnTo>
                  <a:pt x="5902" y="856"/>
                </a:lnTo>
                <a:lnTo>
                  <a:pt x="5940" y="838"/>
                </a:lnTo>
                <a:lnTo>
                  <a:pt x="5995" y="856"/>
                </a:lnTo>
                <a:lnTo>
                  <a:pt x="6051" y="894"/>
                </a:lnTo>
                <a:lnTo>
                  <a:pt x="6200" y="968"/>
                </a:lnTo>
                <a:lnTo>
                  <a:pt x="6275" y="1005"/>
                </a:lnTo>
                <a:lnTo>
                  <a:pt x="6331" y="1005"/>
                </a:lnTo>
                <a:lnTo>
                  <a:pt x="6405" y="987"/>
                </a:lnTo>
                <a:lnTo>
                  <a:pt x="6442" y="931"/>
                </a:lnTo>
                <a:lnTo>
                  <a:pt x="6461" y="875"/>
                </a:lnTo>
                <a:lnTo>
                  <a:pt x="6461" y="819"/>
                </a:lnTo>
                <a:lnTo>
                  <a:pt x="6442" y="763"/>
                </a:lnTo>
                <a:lnTo>
                  <a:pt x="6405" y="707"/>
                </a:lnTo>
                <a:lnTo>
                  <a:pt x="6293" y="633"/>
                </a:lnTo>
                <a:lnTo>
                  <a:pt x="6200" y="577"/>
                </a:lnTo>
                <a:lnTo>
                  <a:pt x="6293" y="484"/>
                </a:lnTo>
                <a:lnTo>
                  <a:pt x="6349" y="372"/>
                </a:lnTo>
                <a:lnTo>
                  <a:pt x="6368" y="317"/>
                </a:lnTo>
                <a:lnTo>
                  <a:pt x="6349" y="261"/>
                </a:lnTo>
                <a:lnTo>
                  <a:pt x="6312" y="223"/>
                </a:lnTo>
                <a:lnTo>
                  <a:pt x="6238" y="186"/>
                </a:lnTo>
                <a:lnTo>
                  <a:pt x="6182" y="186"/>
                </a:lnTo>
                <a:lnTo>
                  <a:pt x="6126" y="205"/>
                </a:lnTo>
                <a:lnTo>
                  <a:pt x="6033" y="279"/>
                </a:lnTo>
                <a:lnTo>
                  <a:pt x="5940" y="354"/>
                </a:lnTo>
                <a:lnTo>
                  <a:pt x="5884" y="372"/>
                </a:lnTo>
                <a:lnTo>
                  <a:pt x="5847" y="372"/>
                </a:lnTo>
                <a:lnTo>
                  <a:pt x="5791" y="354"/>
                </a:lnTo>
                <a:lnTo>
                  <a:pt x="5735" y="335"/>
                </a:lnTo>
                <a:lnTo>
                  <a:pt x="5605" y="242"/>
                </a:lnTo>
                <a:lnTo>
                  <a:pt x="5474" y="186"/>
                </a:lnTo>
                <a:lnTo>
                  <a:pt x="5418" y="168"/>
                </a:lnTo>
                <a:close/>
                <a:moveTo>
                  <a:pt x="11600" y="149"/>
                </a:moveTo>
                <a:lnTo>
                  <a:pt x="11544" y="168"/>
                </a:lnTo>
                <a:lnTo>
                  <a:pt x="11506" y="205"/>
                </a:lnTo>
                <a:lnTo>
                  <a:pt x="11413" y="279"/>
                </a:lnTo>
                <a:lnTo>
                  <a:pt x="11339" y="354"/>
                </a:lnTo>
                <a:lnTo>
                  <a:pt x="11264" y="391"/>
                </a:lnTo>
                <a:lnTo>
                  <a:pt x="11227" y="410"/>
                </a:lnTo>
                <a:lnTo>
                  <a:pt x="11190" y="410"/>
                </a:lnTo>
                <a:lnTo>
                  <a:pt x="11115" y="372"/>
                </a:lnTo>
                <a:lnTo>
                  <a:pt x="11004" y="317"/>
                </a:lnTo>
                <a:lnTo>
                  <a:pt x="10873" y="279"/>
                </a:lnTo>
                <a:lnTo>
                  <a:pt x="10780" y="279"/>
                </a:lnTo>
                <a:lnTo>
                  <a:pt x="10687" y="317"/>
                </a:lnTo>
                <a:lnTo>
                  <a:pt x="10650" y="335"/>
                </a:lnTo>
                <a:lnTo>
                  <a:pt x="10631" y="372"/>
                </a:lnTo>
                <a:lnTo>
                  <a:pt x="10650" y="410"/>
                </a:lnTo>
                <a:lnTo>
                  <a:pt x="10706" y="447"/>
                </a:lnTo>
                <a:lnTo>
                  <a:pt x="11060" y="689"/>
                </a:lnTo>
                <a:lnTo>
                  <a:pt x="11004" y="782"/>
                </a:lnTo>
                <a:lnTo>
                  <a:pt x="10948" y="894"/>
                </a:lnTo>
                <a:lnTo>
                  <a:pt x="10948" y="950"/>
                </a:lnTo>
                <a:lnTo>
                  <a:pt x="10967" y="1005"/>
                </a:lnTo>
                <a:lnTo>
                  <a:pt x="11004" y="1024"/>
                </a:lnTo>
                <a:lnTo>
                  <a:pt x="11078" y="1043"/>
                </a:lnTo>
                <a:lnTo>
                  <a:pt x="11115" y="1024"/>
                </a:lnTo>
                <a:lnTo>
                  <a:pt x="11171" y="1005"/>
                </a:lnTo>
                <a:lnTo>
                  <a:pt x="11209" y="968"/>
                </a:lnTo>
                <a:lnTo>
                  <a:pt x="11264" y="931"/>
                </a:lnTo>
                <a:lnTo>
                  <a:pt x="11339" y="894"/>
                </a:lnTo>
                <a:lnTo>
                  <a:pt x="11357" y="894"/>
                </a:lnTo>
                <a:lnTo>
                  <a:pt x="11395" y="931"/>
                </a:lnTo>
                <a:lnTo>
                  <a:pt x="11469" y="968"/>
                </a:lnTo>
                <a:lnTo>
                  <a:pt x="11581" y="987"/>
                </a:lnTo>
                <a:lnTo>
                  <a:pt x="11655" y="968"/>
                </a:lnTo>
                <a:lnTo>
                  <a:pt x="11693" y="950"/>
                </a:lnTo>
                <a:lnTo>
                  <a:pt x="11711" y="931"/>
                </a:lnTo>
                <a:lnTo>
                  <a:pt x="11711" y="875"/>
                </a:lnTo>
                <a:lnTo>
                  <a:pt x="11711" y="819"/>
                </a:lnTo>
                <a:lnTo>
                  <a:pt x="11674" y="782"/>
                </a:lnTo>
                <a:lnTo>
                  <a:pt x="11637" y="726"/>
                </a:lnTo>
                <a:lnTo>
                  <a:pt x="11600" y="670"/>
                </a:lnTo>
                <a:lnTo>
                  <a:pt x="11581" y="652"/>
                </a:lnTo>
                <a:lnTo>
                  <a:pt x="11600" y="596"/>
                </a:lnTo>
                <a:lnTo>
                  <a:pt x="11655" y="540"/>
                </a:lnTo>
                <a:lnTo>
                  <a:pt x="11730" y="447"/>
                </a:lnTo>
                <a:lnTo>
                  <a:pt x="11767" y="372"/>
                </a:lnTo>
                <a:lnTo>
                  <a:pt x="11786" y="298"/>
                </a:lnTo>
                <a:lnTo>
                  <a:pt x="11767" y="242"/>
                </a:lnTo>
                <a:lnTo>
                  <a:pt x="11711" y="186"/>
                </a:lnTo>
                <a:lnTo>
                  <a:pt x="11637" y="149"/>
                </a:lnTo>
                <a:lnTo>
                  <a:pt x="11600" y="149"/>
                </a:lnTo>
                <a:close/>
                <a:moveTo>
                  <a:pt x="59001" y="130"/>
                </a:moveTo>
                <a:lnTo>
                  <a:pt x="58945" y="149"/>
                </a:lnTo>
                <a:lnTo>
                  <a:pt x="58889" y="168"/>
                </a:lnTo>
                <a:lnTo>
                  <a:pt x="58852" y="205"/>
                </a:lnTo>
                <a:lnTo>
                  <a:pt x="58852" y="261"/>
                </a:lnTo>
                <a:lnTo>
                  <a:pt x="58889" y="317"/>
                </a:lnTo>
                <a:lnTo>
                  <a:pt x="59001" y="428"/>
                </a:lnTo>
                <a:lnTo>
                  <a:pt x="59131" y="521"/>
                </a:lnTo>
                <a:lnTo>
                  <a:pt x="59225" y="577"/>
                </a:lnTo>
                <a:lnTo>
                  <a:pt x="59131" y="670"/>
                </a:lnTo>
                <a:lnTo>
                  <a:pt x="59020" y="782"/>
                </a:lnTo>
                <a:lnTo>
                  <a:pt x="58982" y="856"/>
                </a:lnTo>
                <a:lnTo>
                  <a:pt x="58945" y="912"/>
                </a:lnTo>
                <a:lnTo>
                  <a:pt x="58945" y="968"/>
                </a:lnTo>
                <a:lnTo>
                  <a:pt x="58982" y="1024"/>
                </a:lnTo>
                <a:lnTo>
                  <a:pt x="59038" y="1043"/>
                </a:lnTo>
                <a:lnTo>
                  <a:pt x="59113" y="1043"/>
                </a:lnTo>
                <a:lnTo>
                  <a:pt x="59169" y="1005"/>
                </a:lnTo>
                <a:lnTo>
                  <a:pt x="59225" y="950"/>
                </a:lnTo>
                <a:lnTo>
                  <a:pt x="59336" y="838"/>
                </a:lnTo>
                <a:lnTo>
                  <a:pt x="59411" y="726"/>
                </a:lnTo>
                <a:lnTo>
                  <a:pt x="59522" y="838"/>
                </a:lnTo>
                <a:lnTo>
                  <a:pt x="59671" y="950"/>
                </a:lnTo>
                <a:lnTo>
                  <a:pt x="59746" y="1005"/>
                </a:lnTo>
                <a:lnTo>
                  <a:pt x="59820" y="1024"/>
                </a:lnTo>
                <a:lnTo>
                  <a:pt x="59895" y="1024"/>
                </a:lnTo>
                <a:lnTo>
                  <a:pt x="59951" y="987"/>
                </a:lnTo>
                <a:lnTo>
                  <a:pt x="59988" y="931"/>
                </a:lnTo>
                <a:lnTo>
                  <a:pt x="59988" y="856"/>
                </a:lnTo>
                <a:lnTo>
                  <a:pt x="59951" y="782"/>
                </a:lnTo>
                <a:lnTo>
                  <a:pt x="59913" y="707"/>
                </a:lnTo>
                <a:lnTo>
                  <a:pt x="59764" y="577"/>
                </a:lnTo>
                <a:lnTo>
                  <a:pt x="59653" y="484"/>
                </a:lnTo>
                <a:lnTo>
                  <a:pt x="59727" y="428"/>
                </a:lnTo>
                <a:lnTo>
                  <a:pt x="59820" y="335"/>
                </a:lnTo>
                <a:lnTo>
                  <a:pt x="59858" y="279"/>
                </a:lnTo>
                <a:lnTo>
                  <a:pt x="59876" y="242"/>
                </a:lnTo>
                <a:lnTo>
                  <a:pt x="59858" y="205"/>
                </a:lnTo>
                <a:lnTo>
                  <a:pt x="59820" y="186"/>
                </a:lnTo>
                <a:lnTo>
                  <a:pt x="59764" y="186"/>
                </a:lnTo>
                <a:lnTo>
                  <a:pt x="59690" y="242"/>
                </a:lnTo>
                <a:lnTo>
                  <a:pt x="59560" y="317"/>
                </a:lnTo>
                <a:lnTo>
                  <a:pt x="59485" y="335"/>
                </a:lnTo>
                <a:lnTo>
                  <a:pt x="59429" y="335"/>
                </a:lnTo>
                <a:lnTo>
                  <a:pt x="59318" y="261"/>
                </a:lnTo>
                <a:lnTo>
                  <a:pt x="59206" y="205"/>
                </a:lnTo>
                <a:lnTo>
                  <a:pt x="59076" y="149"/>
                </a:lnTo>
                <a:lnTo>
                  <a:pt x="59001" y="130"/>
                </a:lnTo>
                <a:close/>
                <a:moveTo>
                  <a:pt x="73188" y="149"/>
                </a:moveTo>
                <a:lnTo>
                  <a:pt x="73114" y="186"/>
                </a:lnTo>
                <a:lnTo>
                  <a:pt x="72983" y="261"/>
                </a:lnTo>
                <a:lnTo>
                  <a:pt x="72890" y="317"/>
                </a:lnTo>
                <a:lnTo>
                  <a:pt x="72816" y="335"/>
                </a:lnTo>
                <a:lnTo>
                  <a:pt x="72760" y="354"/>
                </a:lnTo>
                <a:lnTo>
                  <a:pt x="72723" y="335"/>
                </a:lnTo>
                <a:lnTo>
                  <a:pt x="72630" y="298"/>
                </a:lnTo>
                <a:lnTo>
                  <a:pt x="72518" y="223"/>
                </a:lnTo>
                <a:lnTo>
                  <a:pt x="72443" y="205"/>
                </a:lnTo>
                <a:lnTo>
                  <a:pt x="72388" y="205"/>
                </a:lnTo>
                <a:lnTo>
                  <a:pt x="72332" y="223"/>
                </a:lnTo>
                <a:lnTo>
                  <a:pt x="72313" y="279"/>
                </a:lnTo>
                <a:lnTo>
                  <a:pt x="72313" y="317"/>
                </a:lnTo>
                <a:lnTo>
                  <a:pt x="72350" y="372"/>
                </a:lnTo>
                <a:lnTo>
                  <a:pt x="72462" y="484"/>
                </a:lnTo>
                <a:lnTo>
                  <a:pt x="72555" y="559"/>
                </a:lnTo>
                <a:lnTo>
                  <a:pt x="72388" y="689"/>
                </a:lnTo>
                <a:lnTo>
                  <a:pt x="72313" y="763"/>
                </a:lnTo>
                <a:lnTo>
                  <a:pt x="72276" y="801"/>
                </a:lnTo>
                <a:lnTo>
                  <a:pt x="72257" y="838"/>
                </a:lnTo>
                <a:lnTo>
                  <a:pt x="72257" y="894"/>
                </a:lnTo>
                <a:lnTo>
                  <a:pt x="72276" y="968"/>
                </a:lnTo>
                <a:lnTo>
                  <a:pt x="72313" y="1005"/>
                </a:lnTo>
                <a:lnTo>
                  <a:pt x="72388" y="1005"/>
                </a:lnTo>
                <a:lnTo>
                  <a:pt x="72481" y="968"/>
                </a:lnTo>
                <a:lnTo>
                  <a:pt x="72555" y="912"/>
                </a:lnTo>
                <a:lnTo>
                  <a:pt x="72648" y="875"/>
                </a:lnTo>
                <a:lnTo>
                  <a:pt x="72741" y="838"/>
                </a:lnTo>
                <a:lnTo>
                  <a:pt x="72816" y="819"/>
                </a:lnTo>
                <a:lnTo>
                  <a:pt x="72872" y="875"/>
                </a:lnTo>
                <a:lnTo>
                  <a:pt x="72927" y="894"/>
                </a:lnTo>
                <a:lnTo>
                  <a:pt x="72965" y="950"/>
                </a:lnTo>
                <a:lnTo>
                  <a:pt x="73002" y="987"/>
                </a:lnTo>
                <a:lnTo>
                  <a:pt x="73058" y="1024"/>
                </a:lnTo>
                <a:lnTo>
                  <a:pt x="73169" y="1043"/>
                </a:lnTo>
                <a:lnTo>
                  <a:pt x="73244" y="1043"/>
                </a:lnTo>
                <a:lnTo>
                  <a:pt x="73263" y="1005"/>
                </a:lnTo>
                <a:lnTo>
                  <a:pt x="73263" y="987"/>
                </a:lnTo>
                <a:lnTo>
                  <a:pt x="73263" y="912"/>
                </a:lnTo>
                <a:lnTo>
                  <a:pt x="73244" y="838"/>
                </a:lnTo>
                <a:lnTo>
                  <a:pt x="73207" y="745"/>
                </a:lnTo>
                <a:lnTo>
                  <a:pt x="73151" y="670"/>
                </a:lnTo>
                <a:lnTo>
                  <a:pt x="73095" y="614"/>
                </a:lnTo>
                <a:lnTo>
                  <a:pt x="73188" y="540"/>
                </a:lnTo>
                <a:lnTo>
                  <a:pt x="73300" y="447"/>
                </a:lnTo>
                <a:lnTo>
                  <a:pt x="73356" y="391"/>
                </a:lnTo>
                <a:lnTo>
                  <a:pt x="73374" y="335"/>
                </a:lnTo>
                <a:lnTo>
                  <a:pt x="73374" y="261"/>
                </a:lnTo>
                <a:lnTo>
                  <a:pt x="73356" y="205"/>
                </a:lnTo>
                <a:lnTo>
                  <a:pt x="73300" y="168"/>
                </a:lnTo>
                <a:lnTo>
                  <a:pt x="73244" y="149"/>
                </a:lnTo>
                <a:lnTo>
                  <a:pt x="73188" y="149"/>
                </a:lnTo>
                <a:close/>
                <a:moveTo>
                  <a:pt x="2719" y="130"/>
                </a:moveTo>
                <a:lnTo>
                  <a:pt x="2663" y="168"/>
                </a:lnTo>
                <a:lnTo>
                  <a:pt x="2644" y="186"/>
                </a:lnTo>
                <a:lnTo>
                  <a:pt x="2626" y="223"/>
                </a:lnTo>
                <a:lnTo>
                  <a:pt x="2626" y="298"/>
                </a:lnTo>
                <a:lnTo>
                  <a:pt x="2663" y="372"/>
                </a:lnTo>
                <a:lnTo>
                  <a:pt x="2719" y="447"/>
                </a:lnTo>
                <a:lnTo>
                  <a:pt x="2868" y="577"/>
                </a:lnTo>
                <a:lnTo>
                  <a:pt x="2979" y="652"/>
                </a:lnTo>
                <a:lnTo>
                  <a:pt x="2905" y="726"/>
                </a:lnTo>
                <a:lnTo>
                  <a:pt x="2830" y="838"/>
                </a:lnTo>
                <a:lnTo>
                  <a:pt x="2812" y="875"/>
                </a:lnTo>
                <a:lnTo>
                  <a:pt x="2812" y="931"/>
                </a:lnTo>
                <a:lnTo>
                  <a:pt x="2830" y="968"/>
                </a:lnTo>
                <a:lnTo>
                  <a:pt x="2868" y="987"/>
                </a:lnTo>
                <a:lnTo>
                  <a:pt x="2924" y="987"/>
                </a:lnTo>
                <a:lnTo>
                  <a:pt x="2998" y="950"/>
                </a:lnTo>
                <a:lnTo>
                  <a:pt x="3054" y="912"/>
                </a:lnTo>
                <a:lnTo>
                  <a:pt x="3110" y="875"/>
                </a:lnTo>
                <a:lnTo>
                  <a:pt x="3166" y="838"/>
                </a:lnTo>
                <a:lnTo>
                  <a:pt x="3203" y="838"/>
                </a:lnTo>
                <a:lnTo>
                  <a:pt x="3240" y="856"/>
                </a:lnTo>
                <a:lnTo>
                  <a:pt x="3296" y="912"/>
                </a:lnTo>
                <a:lnTo>
                  <a:pt x="3445" y="1005"/>
                </a:lnTo>
                <a:lnTo>
                  <a:pt x="3519" y="1043"/>
                </a:lnTo>
                <a:lnTo>
                  <a:pt x="3612" y="1061"/>
                </a:lnTo>
                <a:lnTo>
                  <a:pt x="3650" y="1043"/>
                </a:lnTo>
                <a:lnTo>
                  <a:pt x="3687" y="1024"/>
                </a:lnTo>
                <a:lnTo>
                  <a:pt x="3724" y="987"/>
                </a:lnTo>
                <a:lnTo>
                  <a:pt x="3743" y="950"/>
                </a:lnTo>
                <a:lnTo>
                  <a:pt x="3761" y="875"/>
                </a:lnTo>
                <a:lnTo>
                  <a:pt x="3761" y="838"/>
                </a:lnTo>
                <a:lnTo>
                  <a:pt x="3724" y="782"/>
                </a:lnTo>
                <a:lnTo>
                  <a:pt x="3705" y="745"/>
                </a:lnTo>
                <a:lnTo>
                  <a:pt x="3612" y="670"/>
                </a:lnTo>
                <a:lnTo>
                  <a:pt x="3519" y="596"/>
                </a:lnTo>
                <a:lnTo>
                  <a:pt x="3612" y="521"/>
                </a:lnTo>
                <a:lnTo>
                  <a:pt x="3705" y="410"/>
                </a:lnTo>
                <a:lnTo>
                  <a:pt x="3743" y="335"/>
                </a:lnTo>
                <a:lnTo>
                  <a:pt x="3743" y="279"/>
                </a:lnTo>
                <a:lnTo>
                  <a:pt x="3724" y="242"/>
                </a:lnTo>
                <a:lnTo>
                  <a:pt x="3668" y="186"/>
                </a:lnTo>
                <a:lnTo>
                  <a:pt x="3594" y="186"/>
                </a:lnTo>
                <a:lnTo>
                  <a:pt x="3519" y="205"/>
                </a:lnTo>
                <a:lnTo>
                  <a:pt x="3389" y="279"/>
                </a:lnTo>
                <a:lnTo>
                  <a:pt x="3277" y="372"/>
                </a:lnTo>
                <a:lnTo>
                  <a:pt x="3240" y="372"/>
                </a:lnTo>
                <a:lnTo>
                  <a:pt x="3166" y="354"/>
                </a:lnTo>
                <a:lnTo>
                  <a:pt x="3054" y="279"/>
                </a:lnTo>
                <a:lnTo>
                  <a:pt x="2905" y="205"/>
                </a:lnTo>
                <a:lnTo>
                  <a:pt x="2849" y="168"/>
                </a:lnTo>
                <a:lnTo>
                  <a:pt x="2775" y="130"/>
                </a:lnTo>
                <a:lnTo>
                  <a:pt x="2719" y="130"/>
                </a:lnTo>
                <a:close/>
                <a:moveTo>
                  <a:pt x="37367" y="149"/>
                </a:moveTo>
                <a:lnTo>
                  <a:pt x="37311" y="168"/>
                </a:lnTo>
                <a:lnTo>
                  <a:pt x="37292" y="186"/>
                </a:lnTo>
                <a:lnTo>
                  <a:pt x="37274" y="223"/>
                </a:lnTo>
                <a:lnTo>
                  <a:pt x="37274" y="279"/>
                </a:lnTo>
                <a:lnTo>
                  <a:pt x="37311" y="354"/>
                </a:lnTo>
                <a:lnTo>
                  <a:pt x="37367" y="410"/>
                </a:lnTo>
                <a:lnTo>
                  <a:pt x="37441" y="465"/>
                </a:lnTo>
                <a:lnTo>
                  <a:pt x="37609" y="577"/>
                </a:lnTo>
                <a:lnTo>
                  <a:pt x="37739" y="652"/>
                </a:lnTo>
                <a:lnTo>
                  <a:pt x="37628" y="801"/>
                </a:lnTo>
                <a:lnTo>
                  <a:pt x="37572" y="875"/>
                </a:lnTo>
                <a:lnTo>
                  <a:pt x="37534" y="950"/>
                </a:lnTo>
                <a:lnTo>
                  <a:pt x="37534" y="987"/>
                </a:lnTo>
                <a:lnTo>
                  <a:pt x="37590" y="1005"/>
                </a:lnTo>
                <a:lnTo>
                  <a:pt x="37721" y="931"/>
                </a:lnTo>
                <a:lnTo>
                  <a:pt x="37963" y="782"/>
                </a:lnTo>
                <a:lnTo>
                  <a:pt x="38019" y="801"/>
                </a:lnTo>
                <a:lnTo>
                  <a:pt x="38074" y="819"/>
                </a:lnTo>
                <a:lnTo>
                  <a:pt x="38205" y="894"/>
                </a:lnTo>
                <a:lnTo>
                  <a:pt x="38354" y="987"/>
                </a:lnTo>
                <a:lnTo>
                  <a:pt x="38465" y="1043"/>
                </a:lnTo>
                <a:lnTo>
                  <a:pt x="38558" y="1061"/>
                </a:lnTo>
                <a:lnTo>
                  <a:pt x="38652" y="1043"/>
                </a:lnTo>
                <a:lnTo>
                  <a:pt x="38689" y="1043"/>
                </a:lnTo>
                <a:lnTo>
                  <a:pt x="38726" y="1005"/>
                </a:lnTo>
                <a:lnTo>
                  <a:pt x="38726" y="968"/>
                </a:lnTo>
                <a:lnTo>
                  <a:pt x="38726" y="912"/>
                </a:lnTo>
                <a:lnTo>
                  <a:pt x="38707" y="856"/>
                </a:lnTo>
                <a:lnTo>
                  <a:pt x="38652" y="801"/>
                </a:lnTo>
                <a:lnTo>
                  <a:pt x="38521" y="707"/>
                </a:lnTo>
                <a:lnTo>
                  <a:pt x="38372" y="633"/>
                </a:lnTo>
                <a:lnTo>
                  <a:pt x="38242" y="577"/>
                </a:lnTo>
                <a:lnTo>
                  <a:pt x="38354" y="503"/>
                </a:lnTo>
                <a:lnTo>
                  <a:pt x="38465" y="372"/>
                </a:lnTo>
                <a:lnTo>
                  <a:pt x="38503" y="298"/>
                </a:lnTo>
                <a:lnTo>
                  <a:pt x="38503" y="242"/>
                </a:lnTo>
                <a:lnTo>
                  <a:pt x="38503" y="223"/>
                </a:lnTo>
                <a:lnTo>
                  <a:pt x="38465" y="205"/>
                </a:lnTo>
                <a:lnTo>
                  <a:pt x="38391" y="168"/>
                </a:lnTo>
                <a:lnTo>
                  <a:pt x="38316" y="168"/>
                </a:lnTo>
                <a:lnTo>
                  <a:pt x="38223" y="205"/>
                </a:lnTo>
                <a:lnTo>
                  <a:pt x="38093" y="317"/>
                </a:lnTo>
                <a:lnTo>
                  <a:pt x="38019" y="391"/>
                </a:lnTo>
                <a:lnTo>
                  <a:pt x="37963" y="410"/>
                </a:lnTo>
                <a:lnTo>
                  <a:pt x="37907" y="410"/>
                </a:lnTo>
                <a:lnTo>
                  <a:pt x="37814" y="354"/>
                </a:lnTo>
                <a:lnTo>
                  <a:pt x="37702" y="279"/>
                </a:lnTo>
                <a:lnTo>
                  <a:pt x="37534" y="186"/>
                </a:lnTo>
                <a:lnTo>
                  <a:pt x="37441" y="168"/>
                </a:lnTo>
                <a:lnTo>
                  <a:pt x="37367" y="149"/>
                </a:lnTo>
                <a:close/>
                <a:moveTo>
                  <a:pt x="40327" y="149"/>
                </a:moveTo>
                <a:lnTo>
                  <a:pt x="40290" y="186"/>
                </a:lnTo>
                <a:lnTo>
                  <a:pt x="40290" y="223"/>
                </a:lnTo>
                <a:lnTo>
                  <a:pt x="40290" y="242"/>
                </a:lnTo>
                <a:lnTo>
                  <a:pt x="40327" y="317"/>
                </a:lnTo>
                <a:lnTo>
                  <a:pt x="40364" y="372"/>
                </a:lnTo>
                <a:lnTo>
                  <a:pt x="40383" y="410"/>
                </a:lnTo>
                <a:lnTo>
                  <a:pt x="40402" y="503"/>
                </a:lnTo>
                <a:lnTo>
                  <a:pt x="40364" y="559"/>
                </a:lnTo>
                <a:lnTo>
                  <a:pt x="40290" y="652"/>
                </a:lnTo>
                <a:lnTo>
                  <a:pt x="40197" y="726"/>
                </a:lnTo>
                <a:lnTo>
                  <a:pt x="40104" y="819"/>
                </a:lnTo>
                <a:lnTo>
                  <a:pt x="40085" y="875"/>
                </a:lnTo>
                <a:lnTo>
                  <a:pt x="40104" y="931"/>
                </a:lnTo>
                <a:lnTo>
                  <a:pt x="40122" y="987"/>
                </a:lnTo>
                <a:lnTo>
                  <a:pt x="40160" y="1005"/>
                </a:lnTo>
                <a:lnTo>
                  <a:pt x="40234" y="1005"/>
                </a:lnTo>
                <a:lnTo>
                  <a:pt x="40327" y="968"/>
                </a:lnTo>
                <a:lnTo>
                  <a:pt x="40402" y="912"/>
                </a:lnTo>
                <a:lnTo>
                  <a:pt x="40513" y="819"/>
                </a:lnTo>
                <a:lnTo>
                  <a:pt x="40588" y="782"/>
                </a:lnTo>
                <a:lnTo>
                  <a:pt x="40625" y="763"/>
                </a:lnTo>
                <a:lnTo>
                  <a:pt x="40662" y="801"/>
                </a:lnTo>
                <a:lnTo>
                  <a:pt x="40718" y="856"/>
                </a:lnTo>
                <a:lnTo>
                  <a:pt x="40793" y="987"/>
                </a:lnTo>
                <a:lnTo>
                  <a:pt x="40849" y="1024"/>
                </a:lnTo>
                <a:lnTo>
                  <a:pt x="40923" y="1061"/>
                </a:lnTo>
                <a:lnTo>
                  <a:pt x="40960" y="1061"/>
                </a:lnTo>
                <a:lnTo>
                  <a:pt x="40997" y="1043"/>
                </a:lnTo>
                <a:lnTo>
                  <a:pt x="41035" y="1024"/>
                </a:lnTo>
                <a:lnTo>
                  <a:pt x="41053" y="987"/>
                </a:lnTo>
                <a:lnTo>
                  <a:pt x="41072" y="931"/>
                </a:lnTo>
                <a:lnTo>
                  <a:pt x="41072" y="894"/>
                </a:lnTo>
                <a:lnTo>
                  <a:pt x="41016" y="782"/>
                </a:lnTo>
                <a:lnTo>
                  <a:pt x="40942" y="689"/>
                </a:lnTo>
                <a:lnTo>
                  <a:pt x="40886" y="614"/>
                </a:lnTo>
                <a:lnTo>
                  <a:pt x="41109" y="521"/>
                </a:lnTo>
                <a:lnTo>
                  <a:pt x="41202" y="447"/>
                </a:lnTo>
                <a:lnTo>
                  <a:pt x="41239" y="410"/>
                </a:lnTo>
                <a:lnTo>
                  <a:pt x="41258" y="354"/>
                </a:lnTo>
                <a:lnTo>
                  <a:pt x="41258" y="279"/>
                </a:lnTo>
                <a:lnTo>
                  <a:pt x="41221" y="205"/>
                </a:lnTo>
                <a:lnTo>
                  <a:pt x="41146" y="149"/>
                </a:lnTo>
                <a:lnTo>
                  <a:pt x="41053" y="149"/>
                </a:lnTo>
                <a:lnTo>
                  <a:pt x="40960" y="205"/>
                </a:lnTo>
                <a:lnTo>
                  <a:pt x="40849" y="261"/>
                </a:lnTo>
                <a:lnTo>
                  <a:pt x="40718" y="335"/>
                </a:lnTo>
                <a:lnTo>
                  <a:pt x="40644" y="354"/>
                </a:lnTo>
                <a:lnTo>
                  <a:pt x="40606" y="335"/>
                </a:lnTo>
                <a:lnTo>
                  <a:pt x="40569" y="298"/>
                </a:lnTo>
                <a:lnTo>
                  <a:pt x="40476" y="205"/>
                </a:lnTo>
                <a:lnTo>
                  <a:pt x="40420" y="168"/>
                </a:lnTo>
                <a:lnTo>
                  <a:pt x="40383" y="149"/>
                </a:lnTo>
                <a:lnTo>
                  <a:pt x="40327" y="149"/>
                </a:lnTo>
                <a:close/>
                <a:moveTo>
                  <a:pt x="49022" y="130"/>
                </a:moveTo>
                <a:lnTo>
                  <a:pt x="48966" y="168"/>
                </a:lnTo>
                <a:lnTo>
                  <a:pt x="48910" y="205"/>
                </a:lnTo>
                <a:lnTo>
                  <a:pt x="48817" y="317"/>
                </a:lnTo>
                <a:lnTo>
                  <a:pt x="48761" y="372"/>
                </a:lnTo>
                <a:lnTo>
                  <a:pt x="48724" y="391"/>
                </a:lnTo>
                <a:lnTo>
                  <a:pt x="48668" y="372"/>
                </a:lnTo>
                <a:lnTo>
                  <a:pt x="48612" y="335"/>
                </a:lnTo>
                <a:lnTo>
                  <a:pt x="48463" y="242"/>
                </a:lnTo>
                <a:lnTo>
                  <a:pt x="48370" y="205"/>
                </a:lnTo>
                <a:lnTo>
                  <a:pt x="48296" y="186"/>
                </a:lnTo>
                <a:lnTo>
                  <a:pt x="48240" y="205"/>
                </a:lnTo>
                <a:lnTo>
                  <a:pt x="48221" y="223"/>
                </a:lnTo>
                <a:lnTo>
                  <a:pt x="48203" y="242"/>
                </a:lnTo>
                <a:lnTo>
                  <a:pt x="48203" y="298"/>
                </a:lnTo>
                <a:lnTo>
                  <a:pt x="48240" y="354"/>
                </a:lnTo>
                <a:lnTo>
                  <a:pt x="48333" y="465"/>
                </a:lnTo>
                <a:lnTo>
                  <a:pt x="48463" y="559"/>
                </a:lnTo>
                <a:lnTo>
                  <a:pt x="48538" y="614"/>
                </a:lnTo>
                <a:lnTo>
                  <a:pt x="48426" y="838"/>
                </a:lnTo>
                <a:lnTo>
                  <a:pt x="48370" y="968"/>
                </a:lnTo>
                <a:lnTo>
                  <a:pt x="48370" y="1005"/>
                </a:lnTo>
                <a:lnTo>
                  <a:pt x="48389" y="1043"/>
                </a:lnTo>
                <a:lnTo>
                  <a:pt x="48426" y="1061"/>
                </a:lnTo>
                <a:lnTo>
                  <a:pt x="48482" y="1043"/>
                </a:lnTo>
                <a:lnTo>
                  <a:pt x="48519" y="1005"/>
                </a:lnTo>
                <a:lnTo>
                  <a:pt x="48556" y="968"/>
                </a:lnTo>
                <a:lnTo>
                  <a:pt x="48631" y="875"/>
                </a:lnTo>
                <a:lnTo>
                  <a:pt x="48668" y="838"/>
                </a:lnTo>
                <a:lnTo>
                  <a:pt x="48705" y="801"/>
                </a:lnTo>
                <a:lnTo>
                  <a:pt x="48761" y="801"/>
                </a:lnTo>
                <a:lnTo>
                  <a:pt x="48798" y="819"/>
                </a:lnTo>
                <a:lnTo>
                  <a:pt x="48910" y="875"/>
                </a:lnTo>
                <a:lnTo>
                  <a:pt x="48966" y="912"/>
                </a:lnTo>
                <a:lnTo>
                  <a:pt x="49078" y="912"/>
                </a:lnTo>
                <a:lnTo>
                  <a:pt x="49134" y="894"/>
                </a:lnTo>
                <a:lnTo>
                  <a:pt x="49171" y="838"/>
                </a:lnTo>
                <a:lnTo>
                  <a:pt x="49171" y="801"/>
                </a:lnTo>
                <a:lnTo>
                  <a:pt x="49171" y="745"/>
                </a:lnTo>
                <a:lnTo>
                  <a:pt x="49134" y="707"/>
                </a:lnTo>
                <a:lnTo>
                  <a:pt x="49059" y="614"/>
                </a:lnTo>
                <a:lnTo>
                  <a:pt x="48985" y="559"/>
                </a:lnTo>
                <a:lnTo>
                  <a:pt x="49078" y="484"/>
                </a:lnTo>
                <a:lnTo>
                  <a:pt x="49171" y="391"/>
                </a:lnTo>
                <a:lnTo>
                  <a:pt x="49208" y="335"/>
                </a:lnTo>
                <a:lnTo>
                  <a:pt x="49227" y="279"/>
                </a:lnTo>
                <a:lnTo>
                  <a:pt x="49208" y="223"/>
                </a:lnTo>
                <a:lnTo>
                  <a:pt x="49171" y="168"/>
                </a:lnTo>
                <a:lnTo>
                  <a:pt x="49096" y="130"/>
                </a:lnTo>
                <a:lnTo>
                  <a:pt x="49022" y="130"/>
                </a:lnTo>
                <a:close/>
                <a:moveTo>
                  <a:pt x="53490" y="130"/>
                </a:moveTo>
                <a:lnTo>
                  <a:pt x="53416" y="149"/>
                </a:lnTo>
                <a:lnTo>
                  <a:pt x="53378" y="205"/>
                </a:lnTo>
                <a:lnTo>
                  <a:pt x="53378" y="261"/>
                </a:lnTo>
                <a:lnTo>
                  <a:pt x="53397" y="317"/>
                </a:lnTo>
                <a:lnTo>
                  <a:pt x="53434" y="372"/>
                </a:lnTo>
                <a:lnTo>
                  <a:pt x="53509" y="447"/>
                </a:lnTo>
                <a:lnTo>
                  <a:pt x="53639" y="540"/>
                </a:lnTo>
                <a:lnTo>
                  <a:pt x="53751" y="614"/>
                </a:lnTo>
                <a:lnTo>
                  <a:pt x="53676" y="726"/>
                </a:lnTo>
                <a:lnTo>
                  <a:pt x="53583" y="856"/>
                </a:lnTo>
                <a:lnTo>
                  <a:pt x="53583" y="912"/>
                </a:lnTo>
                <a:lnTo>
                  <a:pt x="53602" y="950"/>
                </a:lnTo>
                <a:lnTo>
                  <a:pt x="53639" y="950"/>
                </a:lnTo>
                <a:lnTo>
                  <a:pt x="53732" y="931"/>
                </a:lnTo>
                <a:lnTo>
                  <a:pt x="53807" y="894"/>
                </a:lnTo>
                <a:lnTo>
                  <a:pt x="53881" y="856"/>
                </a:lnTo>
                <a:lnTo>
                  <a:pt x="53956" y="801"/>
                </a:lnTo>
                <a:lnTo>
                  <a:pt x="54011" y="782"/>
                </a:lnTo>
                <a:lnTo>
                  <a:pt x="54086" y="801"/>
                </a:lnTo>
                <a:lnTo>
                  <a:pt x="54160" y="856"/>
                </a:lnTo>
                <a:lnTo>
                  <a:pt x="54309" y="968"/>
                </a:lnTo>
                <a:lnTo>
                  <a:pt x="54421" y="1024"/>
                </a:lnTo>
                <a:lnTo>
                  <a:pt x="54570" y="1061"/>
                </a:lnTo>
                <a:lnTo>
                  <a:pt x="54644" y="1061"/>
                </a:lnTo>
                <a:lnTo>
                  <a:pt x="54700" y="1043"/>
                </a:lnTo>
                <a:lnTo>
                  <a:pt x="54738" y="1005"/>
                </a:lnTo>
                <a:lnTo>
                  <a:pt x="54756" y="931"/>
                </a:lnTo>
                <a:lnTo>
                  <a:pt x="54756" y="875"/>
                </a:lnTo>
                <a:lnTo>
                  <a:pt x="54719" y="801"/>
                </a:lnTo>
                <a:lnTo>
                  <a:pt x="54663" y="745"/>
                </a:lnTo>
                <a:lnTo>
                  <a:pt x="54607" y="689"/>
                </a:lnTo>
                <a:lnTo>
                  <a:pt x="54458" y="596"/>
                </a:lnTo>
                <a:lnTo>
                  <a:pt x="54347" y="540"/>
                </a:lnTo>
                <a:lnTo>
                  <a:pt x="54421" y="465"/>
                </a:lnTo>
                <a:lnTo>
                  <a:pt x="54496" y="372"/>
                </a:lnTo>
                <a:lnTo>
                  <a:pt x="54514" y="317"/>
                </a:lnTo>
                <a:lnTo>
                  <a:pt x="54514" y="261"/>
                </a:lnTo>
                <a:lnTo>
                  <a:pt x="54496" y="223"/>
                </a:lnTo>
                <a:lnTo>
                  <a:pt x="54440" y="168"/>
                </a:lnTo>
                <a:lnTo>
                  <a:pt x="54365" y="149"/>
                </a:lnTo>
                <a:lnTo>
                  <a:pt x="54309" y="168"/>
                </a:lnTo>
                <a:lnTo>
                  <a:pt x="54198" y="223"/>
                </a:lnTo>
                <a:lnTo>
                  <a:pt x="54067" y="317"/>
                </a:lnTo>
                <a:lnTo>
                  <a:pt x="54011" y="335"/>
                </a:lnTo>
                <a:lnTo>
                  <a:pt x="53918" y="317"/>
                </a:lnTo>
                <a:lnTo>
                  <a:pt x="53788" y="261"/>
                </a:lnTo>
                <a:lnTo>
                  <a:pt x="53639" y="186"/>
                </a:lnTo>
                <a:lnTo>
                  <a:pt x="53546" y="149"/>
                </a:lnTo>
                <a:lnTo>
                  <a:pt x="53490" y="130"/>
                </a:lnTo>
                <a:close/>
                <a:moveTo>
                  <a:pt x="57270" y="130"/>
                </a:moveTo>
                <a:lnTo>
                  <a:pt x="57158" y="168"/>
                </a:lnTo>
                <a:lnTo>
                  <a:pt x="57028" y="223"/>
                </a:lnTo>
                <a:lnTo>
                  <a:pt x="56953" y="261"/>
                </a:lnTo>
                <a:lnTo>
                  <a:pt x="56860" y="317"/>
                </a:lnTo>
                <a:lnTo>
                  <a:pt x="56804" y="391"/>
                </a:lnTo>
                <a:lnTo>
                  <a:pt x="56730" y="428"/>
                </a:lnTo>
                <a:lnTo>
                  <a:pt x="56655" y="428"/>
                </a:lnTo>
                <a:lnTo>
                  <a:pt x="56599" y="391"/>
                </a:lnTo>
                <a:lnTo>
                  <a:pt x="56525" y="335"/>
                </a:lnTo>
                <a:lnTo>
                  <a:pt x="56376" y="223"/>
                </a:lnTo>
                <a:lnTo>
                  <a:pt x="56301" y="168"/>
                </a:lnTo>
                <a:lnTo>
                  <a:pt x="56227" y="149"/>
                </a:lnTo>
                <a:lnTo>
                  <a:pt x="56171" y="168"/>
                </a:lnTo>
                <a:lnTo>
                  <a:pt x="56134" y="186"/>
                </a:lnTo>
                <a:lnTo>
                  <a:pt x="56115" y="223"/>
                </a:lnTo>
                <a:lnTo>
                  <a:pt x="56097" y="298"/>
                </a:lnTo>
                <a:lnTo>
                  <a:pt x="56115" y="354"/>
                </a:lnTo>
                <a:lnTo>
                  <a:pt x="56171" y="428"/>
                </a:lnTo>
                <a:lnTo>
                  <a:pt x="56227" y="484"/>
                </a:lnTo>
                <a:lnTo>
                  <a:pt x="56395" y="596"/>
                </a:lnTo>
                <a:lnTo>
                  <a:pt x="56506" y="670"/>
                </a:lnTo>
                <a:lnTo>
                  <a:pt x="56506" y="689"/>
                </a:lnTo>
                <a:lnTo>
                  <a:pt x="56488" y="707"/>
                </a:lnTo>
                <a:lnTo>
                  <a:pt x="56432" y="801"/>
                </a:lnTo>
                <a:lnTo>
                  <a:pt x="56413" y="838"/>
                </a:lnTo>
                <a:lnTo>
                  <a:pt x="56395" y="875"/>
                </a:lnTo>
                <a:lnTo>
                  <a:pt x="56413" y="912"/>
                </a:lnTo>
                <a:lnTo>
                  <a:pt x="56450" y="931"/>
                </a:lnTo>
                <a:lnTo>
                  <a:pt x="56506" y="931"/>
                </a:lnTo>
                <a:lnTo>
                  <a:pt x="56544" y="894"/>
                </a:lnTo>
                <a:lnTo>
                  <a:pt x="56581" y="856"/>
                </a:lnTo>
                <a:lnTo>
                  <a:pt x="56618" y="838"/>
                </a:lnTo>
                <a:lnTo>
                  <a:pt x="56748" y="838"/>
                </a:lnTo>
                <a:lnTo>
                  <a:pt x="56860" y="931"/>
                </a:lnTo>
                <a:lnTo>
                  <a:pt x="56953" y="987"/>
                </a:lnTo>
                <a:lnTo>
                  <a:pt x="57065" y="1043"/>
                </a:lnTo>
                <a:lnTo>
                  <a:pt x="57139" y="1061"/>
                </a:lnTo>
                <a:lnTo>
                  <a:pt x="57195" y="1061"/>
                </a:lnTo>
                <a:lnTo>
                  <a:pt x="57232" y="1043"/>
                </a:lnTo>
                <a:lnTo>
                  <a:pt x="57251" y="1005"/>
                </a:lnTo>
                <a:lnTo>
                  <a:pt x="57251" y="950"/>
                </a:lnTo>
                <a:lnTo>
                  <a:pt x="57232" y="894"/>
                </a:lnTo>
                <a:lnTo>
                  <a:pt x="57139" y="782"/>
                </a:lnTo>
                <a:lnTo>
                  <a:pt x="57009" y="689"/>
                </a:lnTo>
                <a:lnTo>
                  <a:pt x="56935" y="614"/>
                </a:lnTo>
                <a:lnTo>
                  <a:pt x="57046" y="540"/>
                </a:lnTo>
                <a:lnTo>
                  <a:pt x="57214" y="410"/>
                </a:lnTo>
                <a:lnTo>
                  <a:pt x="57307" y="335"/>
                </a:lnTo>
                <a:lnTo>
                  <a:pt x="57363" y="279"/>
                </a:lnTo>
                <a:lnTo>
                  <a:pt x="57381" y="205"/>
                </a:lnTo>
                <a:lnTo>
                  <a:pt x="57381" y="186"/>
                </a:lnTo>
                <a:lnTo>
                  <a:pt x="57363" y="149"/>
                </a:lnTo>
                <a:lnTo>
                  <a:pt x="57325" y="130"/>
                </a:lnTo>
                <a:lnTo>
                  <a:pt x="57270" y="130"/>
                </a:lnTo>
                <a:close/>
                <a:moveTo>
                  <a:pt x="70544" y="168"/>
                </a:moveTo>
                <a:lnTo>
                  <a:pt x="70451" y="186"/>
                </a:lnTo>
                <a:lnTo>
                  <a:pt x="70302" y="261"/>
                </a:lnTo>
                <a:lnTo>
                  <a:pt x="70153" y="335"/>
                </a:lnTo>
                <a:lnTo>
                  <a:pt x="70079" y="354"/>
                </a:lnTo>
                <a:lnTo>
                  <a:pt x="70004" y="354"/>
                </a:lnTo>
                <a:lnTo>
                  <a:pt x="69911" y="317"/>
                </a:lnTo>
                <a:lnTo>
                  <a:pt x="69800" y="261"/>
                </a:lnTo>
                <a:lnTo>
                  <a:pt x="69744" y="242"/>
                </a:lnTo>
                <a:lnTo>
                  <a:pt x="69725" y="261"/>
                </a:lnTo>
                <a:lnTo>
                  <a:pt x="69725" y="298"/>
                </a:lnTo>
                <a:lnTo>
                  <a:pt x="69762" y="372"/>
                </a:lnTo>
                <a:lnTo>
                  <a:pt x="69818" y="465"/>
                </a:lnTo>
                <a:lnTo>
                  <a:pt x="69855" y="484"/>
                </a:lnTo>
                <a:lnTo>
                  <a:pt x="69837" y="503"/>
                </a:lnTo>
                <a:lnTo>
                  <a:pt x="69800" y="596"/>
                </a:lnTo>
                <a:lnTo>
                  <a:pt x="69762" y="652"/>
                </a:lnTo>
                <a:lnTo>
                  <a:pt x="69688" y="707"/>
                </a:lnTo>
                <a:lnTo>
                  <a:pt x="69632" y="763"/>
                </a:lnTo>
                <a:lnTo>
                  <a:pt x="69595" y="819"/>
                </a:lnTo>
                <a:lnTo>
                  <a:pt x="69595" y="875"/>
                </a:lnTo>
                <a:lnTo>
                  <a:pt x="69595" y="931"/>
                </a:lnTo>
                <a:lnTo>
                  <a:pt x="69613" y="987"/>
                </a:lnTo>
                <a:lnTo>
                  <a:pt x="69651" y="1024"/>
                </a:lnTo>
                <a:lnTo>
                  <a:pt x="69688" y="1043"/>
                </a:lnTo>
                <a:lnTo>
                  <a:pt x="69744" y="1061"/>
                </a:lnTo>
                <a:lnTo>
                  <a:pt x="69781" y="1043"/>
                </a:lnTo>
                <a:lnTo>
                  <a:pt x="69837" y="1005"/>
                </a:lnTo>
                <a:lnTo>
                  <a:pt x="69986" y="856"/>
                </a:lnTo>
                <a:lnTo>
                  <a:pt x="70060" y="782"/>
                </a:lnTo>
                <a:lnTo>
                  <a:pt x="70097" y="745"/>
                </a:lnTo>
                <a:lnTo>
                  <a:pt x="70116" y="745"/>
                </a:lnTo>
                <a:lnTo>
                  <a:pt x="70172" y="763"/>
                </a:lnTo>
                <a:lnTo>
                  <a:pt x="70228" y="782"/>
                </a:lnTo>
                <a:lnTo>
                  <a:pt x="70321" y="875"/>
                </a:lnTo>
                <a:lnTo>
                  <a:pt x="70433" y="968"/>
                </a:lnTo>
                <a:lnTo>
                  <a:pt x="70488" y="1005"/>
                </a:lnTo>
                <a:lnTo>
                  <a:pt x="70619" y="1005"/>
                </a:lnTo>
                <a:lnTo>
                  <a:pt x="70656" y="987"/>
                </a:lnTo>
                <a:lnTo>
                  <a:pt x="70675" y="968"/>
                </a:lnTo>
                <a:lnTo>
                  <a:pt x="70693" y="950"/>
                </a:lnTo>
                <a:lnTo>
                  <a:pt x="70656" y="875"/>
                </a:lnTo>
                <a:lnTo>
                  <a:pt x="70600" y="801"/>
                </a:lnTo>
                <a:lnTo>
                  <a:pt x="70414" y="652"/>
                </a:lnTo>
                <a:lnTo>
                  <a:pt x="70284" y="540"/>
                </a:lnTo>
                <a:lnTo>
                  <a:pt x="70470" y="372"/>
                </a:lnTo>
                <a:lnTo>
                  <a:pt x="70563" y="242"/>
                </a:lnTo>
                <a:lnTo>
                  <a:pt x="70600" y="205"/>
                </a:lnTo>
                <a:lnTo>
                  <a:pt x="70600" y="168"/>
                </a:lnTo>
                <a:lnTo>
                  <a:pt x="70544" y="168"/>
                </a:lnTo>
                <a:close/>
                <a:moveTo>
                  <a:pt x="76074" y="130"/>
                </a:moveTo>
                <a:lnTo>
                  <a:pt x="75944" y="149"/>
                </a:lnTo>
                <a:lnTo>
                  <a:pt x="75813" y="186"/>
                </a:lnTo>
                <a:lnTo>
                  <a:pt x="75683" y="242"/>
                </a:lnTo>
                <a:lnTo>
                  <a:pt x="75571" y="298"/>
                </a:lnTo>
                <a:lnTo>
                  <a:pt x="75459" y="372"/>
                </a:lnTo>
                <a:lnTo>
                  <a:pt x="75404" y="410"/>
                </a:lnTo>
                <a:lnTo>
                  <a:pt x="75348" y="428"/>
                </a:lnTo>
                <a:lnTo>
                  <a:pt x="75255" y="428"/>
                </a:lnTo>
                <a:lnTo>
                  <a:pt x="75143" y="335"/>
                </a:lnTo>
                <a:lnTo>
                  <a:pt x="74975" y="223"/>
                </a:lnTo>
                <a:lnTo>
                  <a:pt x="74864" y="168"/>
                </a:lnTo>
                <a:lnTo>
                  <a:pt x="74826" y="149"/>
                </a:lnTo>
                <a:lnTo>
                  <a:pt x="74789" y="168"/>
                </a:lnTo>
                <a:lnTo>
                  <a:pt x="74771" y="186"/>
                </a:lnTo>
                <a:lnTo>
                  <a:pt x="74771" y="205"/>
                </a:lnTo>
                <a:lnTo>
                  <a:pt x="74771" y="279"/>
                </a:lnTo>
                <a:lnTo>
                  <a:pt x="74808" y="335"/>
                </a:lnTo>
                <a:lnTo>
                  <a:pt x="74864" y="428"/>
                </a:lnTo>
                <a:lnTo>
                  <a:pt x="74975" y="559"/>
                </a:lnTo>
                <a:lnTo>
                  <a:pt x="75050" y="633"/>
                </a:lnTo>
                <a:lnTo>
                  <a:pt x="74882" y="782"/>
                </a:lnTo>
                <a:lnTo>
                  <a:pt x="74808" y="894"/>
                </a:lnTo>
                <a:lnTo>
                  <a:pt x="74789" y="931"/>
                </a:lnTo>
                <a:lnTo>
                  <a:pt x="74808" y="950"/>
                </a:lnTo>
                <a:lnTo>
                  <a:pt x="74826" y="968"/>
                </a:lnTo>
                <a:lnTo>
                  <a:pt x="74882" y="968"/>
                </a:lnTo>
                <a:lnTo>
                  <a:pt x="74994" y="931"/>
                </a:lnTo>
                <a:lnTo>
                  <a:pt x="75106" y="875"/>
                </a:lnTo>
                <a:lnTo>
                  <a:pt x="75180" y="838"/>
                </a:lnTo>
                <a:lnTo>
                  <a:pt x="75236" y="838"/>
                </a:lnTo>
                <a:lnTo>
                  <a:pt x="75273" y="856"/>
                </a:lnTo>
                <a:lnTo>
                  <a:pt x="75366" y="931"/>
                </a:lnTo>
                <a:lnTo>
                  <a:pt x="75459" y="987"/>
                </a:lnTo>
                <a:lnTo>
                  <a:pt x="75553" y="1043"/>
                </a:lnTo>
                <a:lnTo>
                  <a:pt x="75646" y="1061"/>
                </a:lnTo>
                <a:lnTo>
                  <a:pt x="75739" y="1061"/>
                </a:lnTo>
                <a:lnTo>
                  <a:pt x="75776" y="1043"/>
                </a:lnTo>
                <a:lnTo>
                  <a:pt x="75795" y="1024"/>
                </a:lnTo>
                <a:lnTo>
                  <a:pt x="75832" y="987"/>
                </a:lnTo>
                <a:lnTo>
                  <a:pt x="75832" y="950"/>
                </a:lnTo>
                <a:lnTo>
                  <a:pt x="75832" y="894"/>
                </a:lnTo>
                <a:lnTo>
                  <a:pt x="75813" y="856"/>
                </a:lnTo>
                <a:lnTo>
                  <a:pt x="75739" y="763"/>
                </a:lnTo>
                <a:lnTo>
                  <a:pt x="75664" y="689"/>
                </a:lnTo>
                <a:lnTo>
                  <a:pt x="75571" y="652"/>
                </a:lnTo>
                <a:lnTo>
                  <a:pt x="75832" y="540"/>
                </a:lnTo>
                <a:lnTo>
                  <a:pt x="75944" y="484"/>
                </a:lnTo>
                <a:lnTo>
                  <a:pt x="76055" y="428"/>
                </a:lnTo>
                <a:lnTo>
                  <a:pt x="76130" y="354"/>
                </a:lnTo>
                <a:lnTo>
                  <a:pt x="76186" y="261"/>
                </a:lnTo>
                <a:lnTo>
                  <a:pt x="76204" y="205"/>
                </a:lnTo>
                <a:lnTo>
                  <a:pt x="76186" y="168"/>
                </a:lnTo>
                <a:lnTo>
                  <a:pt x="76148" y="149"/>
                </a:lnTo>
                <a:lnTo>
                  <a:pt x="76074" y="130"/>
                </a:lnTo>
                <a:close/>
                <a:moveTo>
                  <a:pt x="18767" y="168"/>
                </a:moveTo>
                <a:lnTo>
                  <a:pt x="18749" y="242"/>
                </a:lnTo>
                <a:lnTo>
                  <a:pt x="18749" y="317"/>
                </a:lnTo>
                <a:lnTo>
                  <a:pt x="18786" y="372"/>
                </a:lnTo>
                <a:lnTo>
                  <a:pt x="18823" y="428"/>
                </a:lnTo>
                <a:lnTo>
                  <a:pt x="18842" y="484"/>
                </a:lnTo>
                <a:lnTo>
                  <a:pt x="18879" y="521"/>
                </a:lnTo>
                <a:lnTo>
                  <a:pt x="18879" y="540"/>
                </a:lnTo>
                <a:lnTo>
                  <a:pt x="18861" y="577"/>
                </a:lnTo>
                <a:lnTo>
                  <a:pt x="18823" y="596"/>
                </a:lnTo>
                <a:lnTo>
                  <a:pt x="18730" y="726"/>
                </a:lnTo>
                <a:lnTo>
                  <a:pt x="18712" y="782"/>
                </a:lnTo>
                <a:lnTo>
                  <a:pt x="18712" y="838"/>
                </a:lnTo>
                <a:lnTo>
                  <a:pt x="18712" y="875"/>
                </a:lnTo>
                <a:lnTo>
                  <a:pt x="18730" y="894"/>
                </a:lnTo>
                <a:lnTo>
                  <a:pt x="18805" y="894"/>
                </a:lnTo>
                <a:lnTo>
                  <a:pt x="18879" y="875"/>
                </a:lnTo>
                <a:lnTo>
                  <a:pt x="18935" y="838"/>
                </a:lnTo>
                <a:lnTo>
                  <a:pt x="18991" y="819"/>
                </a:lnTo>
                <a:lnTo>
                  <a:pt x="19065" y="801"/>
                </a:lnTo>
                <a:lnTo>
                  <a:pt x="19121" y="801"/>
                </a:lnTo>
                <a:lnTo>
                  <a:pt x="19158" y="819"/>
                </a:lnTo>
                <a:lnTo>
                  <a:pt x="19252" y="894"/>
                </a:lnTo>
                <a:lnTo>
                  <a:pt x="19345" y="968"/>
                </a:lnTo>
                <a:lnTo>
                  <a:pt x="19475" y="1024"/>
                </a:lnTo>
                <a:lnTo>
                  <a:pt x="19605" y="1061"/>
                </a:lnTo>
                <a:lnTo>
                  <a:pt x="19661" y="1080"/>
                </a:lnTo>
                <a:lnTo>
                  <a:pt x="19717" y="1061"/>
                </a:lnTo>
                <a:lnTo>
                  <a:pt x="19773" y="1024"/>
                </a:lnTo>
                <a:lnTo>
                  <a:pt x="19810" y="1005"/>
                </a:lnTo>
                <a:lnTo>
                  <a:pt x="19829" y="968"/>
                </a:lnTo>
                <a:lnTo>
                  <a:pt x="19829" y="931"/>
                </a:lnTo>
                <a:lnTo>
                  <a:pt x="19791" y="856"/>
                </a:lnTo>
                <a:lnTo>
                  <a:pt x="19736" y="801"/>
                </a:lnTo>
                <a:lnTo>
                  <a:pt x="19549" y="670"/>
                </a:lnTo>
                <a:lnTo>
                  <a:pt x="19401" y="596"/>
                </a:lnTo>
                <a:lnTo>
                  <a:pt x="19531" y="484"/>
                </a:lnTo>
                <a:lnTo>
                  <a:pt x="19605" y="410"/>
                </a:lnTo>
                <a:lnTo>
                  <a:pt x="19643" y="354"/>
                </a:lnTo>
                <a:lnTo>
                  <a:pt x="19661" y="279"/>
                </a:lnTo>
                <a:lnTo>
                  <a:pt x="19643" y="223"/>
                </a:lnTo>
                <a:lnTo>
                  <a:pt x="19624" y="205"/>
                </a:lnTo>
                <a:lnTo>
                  <a:pt x="19587" y="186"/>
                </a:lnTo>
                <a:lnTo>
                  <a:pt x="19438" y="186"/>
                </a:lnTo>
                <a:lnTo>
                  <a:pt x="19382" y="205"/>
                </a:lnTo>
                <a:lnTo>
                  <a:pt x="19289" y="279"/>
                </a:lnTo>
                <a:lnTo>
                  <a:pt x="19196" y="335"/>
                </a:lnTo>
                <a:lnTo>
                  <a:pt x="19158" y="354"/>
                </a:lnTo>
                <a:lnTo>
                  <a:pt x="19121" y="372"/>
                </a:lnTo>
                <a:lnTo>
                  <a:pt x="19084" y="354"/>
                </a:lnTo>
                <a:lnTo>
                  <a:pt x="19047" y="335"/>
                </a:lnTo>
                <a:lnTo>
                  <a:pt x="18991" y="279"/>
                </a:lnTo>
                <a:lnTo>
                  <a:pt x="18935" y="223"/>
                </a:lnTo>
                <a:lnTo>
                  <a:pt x="18898" y="186"/>
                </a:lnTo>
                <a:lnTo>
                  <a:pt x="18861" y="186"/>
                </a:lnTo>
                <a:lnTo>
                  <a:pt x="18786" y="168"/>
                </a:lnTo>
                <a:lnTo>
                  <a:pt x="18767" y="168"/>
                </a:lnTo>
                <a:close/>
                <a:moveTo>
                  <a:pt x="30367" y="112"/>
                </a:moveTo>
                <a:lnTo>
                  <a:pt x="30311" y="130"/>
                </a:lnTo>
                <a:lnTo>
                  <a:pt x="30199" y="168"/>
                </a:lnTo>
                <a:lnTo>
                  <a:pt x="30106" y="223"/>
                </a:lnTo>
                <a:lnTo>
                  <a:pt x="29994" y="317"/>
                </a:lnTo>
                <a:lnTo>
                  <a:pt x="29920" y="372"/>
                </a:lnTo>
                <a:lnTo>
                  <a:pt x="29882" y="391"/>
                </a:lnTo>
                <a:lnTo>
                  <a:pt x="29845" y="391"/>
                </a:lnTo>
                <a:lnTo>
                  <a:pt x="29827" y="372"/>
                </a:lnTo>
                <a:lnTo>
                  <a:pt x="29771" y="298"/>
                </a:lnTo>
                <a:lnTo>
                  <a:pt x="29715" y="242"/>
                </a:lnTo>
                <a:lnTo>
                  <a:pt x="29678" y="223"/>
                </a:lnTo>
                <a:lnTo>
                  <a:pt x="29547" y="223"/>
                </a:lnTo>
                <a:lnTo>
                  <a:pt x="29491" y="261"/>
                </a:lnTo>
                <a:lnTo>
                  <a:pt x="29473" y="317"/>
                </a:lnTo>
                <a:lnTo>
                  <a:pt x="29473" y="391"/>
                </a:lnTo>
                <a:lnTo>
                  <a:pt x="29491" y="447"/>
                </a:lnTo>
                <a:lnTo>
                  <a:pt x="29529" y="521"/>
                </a:lnTo>
                <a:lnTo>
                  <a:pt x="29603" y="633"/>
                </a:lnTo>
                <a:lnTo>
                  <a:pt x="29547" y="707"/>
                </a:lnTo>
                <a:lnTo>
                  <a:pt x="29510" y="782"/>
                </a:lnTo>
                <a:lnTo>
                  <a:pt x="29510" y="819"/>
                </a:lnTo>
                <a:lnTo>
                  <a:pt x="29510" y="856"/>
                </a:lnTo>
                <a:lnTo>
                  <a:pt x="29547" y="875"/>
                </a:lnTo>
                <a:lnTo>
                  <a:pt x="29603" y="875"/>
                </a:lnTo>
                <a:lnTo>
                  <a:pt x="29659" y="894"/>
                </a:lnTo>
                <a:lnTo>
                  <a:pt x="29696" y="875"/>
                </a:lnTo>
                <a:lnTo>
                  <a:pt x="29715" y="838"/>
                </a:lnTo>
                <a:lnTo>
                  <a:pt x="29752" y="838"/>
                </a:lnTo>
                <a:lnTo>
                  <a:pt x="29845" y="875"/>
                </a:lnTo>
                <a:lnTo>
                  <a:pt x="29976" y="968"/>
                </a:lnTo>
                <a:lnTo>
                  <a:pt x="30106" y="1043"/>
                </a:lnTo>
                <a:lnTo>
                  <a:pt x="30218" y="1080"/>
                </a:lnTo>
                <a:lnTo>
                  <a:pt x="30367" y="1080"/>
                </a:lnTo>
                <a:lnTo>
                  <a:pt x="30404" y="1043"/>
                </a:lnTo>
                <a:lnTo>
                  <a:pt x="30422" y="1005"/>
                </a:lnTo>
                <a:lnTo>
                  <a:pt x="30441" y="931"/>
                </a:lnTo>
                <a:lnTo>
                  <a:pt x="30422" y="875"/>
                </a:lnTo>
                <a:lnTo>
                  <a:pt x="30404" y="819"/>
                </a:lnTo>
                <a:lnTo>
                  <a:pt x="30311" y="745"/>
                </a:lnTo>
                <a:lnTo>
                  <a:pt x="30106" y="596"/>
                </a:lnTo>
                <a:lnTo>
                  <a:pt x="30218" y="540"/>
                </a:lnTo>
                <a:lnTo>
                  <a:pt x="30348" y="447"/>
                </a:lnTo>
                <a:lnTo>
                  <a:pt x="30404" y="391"/>
                </a:lnTo>
                <a:lnTo>
                  <a:pt x="30441" y="335"/>
                </a:lnTo>
                <a:lnTo>
                  <a:pt x="30478" y="279"/>
                </a:lnTo>
                <a:lnTo>
                  <a:pt x="30478" y="223"/>
                </a:lnTo>
                <a:lnTo>
                  <a:pt x="30460" y="168"/>
                </a:lnTo>
                <a:lnTo>
                  <a:pt x="30422" y="130"/>
                </a:lnTo>
                <a:lnTo>
                  <a:pt x="30367" y="112"/>
                </a:lnTo>
                <a:close/>
                <a:moveTo>
                  <a:pt x="62520" y="130"/>
                </a:moveTo>
                <a:lnTo>
                  <a:pt x="62390" y="168"/>
                </a:lnTo>
                <a:lnTo>
                  <a:pt x="62278" y="223"/>
                </a:lnTo>
                <a:lnTo>
                  <a:pt x="62166" y="279"/>
                </a:lnTo>
                <a:lnTo>
                  <a:pt x="62092" y="354"/>
                </a:lnTo>
                <a:lnTo>
                  <a:pt x="62054" y="391"/>
                </a:lnTo>
                <a:lnTo>
                  <a:pt x="62017" y="410"/>
                </a:lnTo>
                <a:lnTo>
                  <a:pt x="61961" y="410"/>
                </a:lnTo>
                <a:lnTo>
                  <a:pt x="61924" y="372"/>
                </a:lnTo>
                <a:lnTo>
                  <a:pt x="61831" y="298"/>
                </a:lnTo>
                <a:lnTo>
                  <a:pt x="61719" y="242"/>
                </a:lnTo>
                <a:lnTo>
                  <a:pt x="61664" y="223"/>
                </a:lnTo>
                <a:lnTo>
                  <a:pt x="61626" y="205"/>
                </a:lnTo>
                <a:lnTo>
                  <a:pt x="61589" y="223"/>
                </a:lnTo>
                <a:lnTo>
                  <a:pt x="61589" y="242"/>
                </a:lnTo>
                <a:lnTo>
                  <a:pt x="61570" y="298"/>
                </a:lnTo>
                <a:lnTo>
                  <a:pt x="61589" y="372"/>
                </a:lnTo>
                <a:lnTo>
                  <a:pt x="61626" y="428"/>
                </a:lnTo>
                <a:lnTo>
                  <a:pt x="61664" y="465"/>
                </a:lnTo>
                <a:lnTo>
                  <a:pt x="61701" y="521"/>
                </a:lnTo>
                <a:lnTo>
                  <a:pt x="61719" y="577"/>
                </a:lnTo>
                <a:lnTo>
                  <a:pt x="61719" y="633"/>
                </a:lnTo>
                <a:lnTo>
                  <a:pt x="61701" y="670"/>
                </a:lnTo>
                <a:lnTo>
                  <a:pt x="61608" y="782"/>
                </a:lnTo>
                <a:lnTo>
                  <a:pt x="61552" y="856"/>
                </a:lnTo>
                <a:lnTo>
                  <a:pt x="61515" y="931"/>
                </a:lnTo>
                <a:lnTo>
                  <a:pt x="61496" y="968"/>
                </a:lnTo>
                <a:lnTo>
                  <a:pt x="61515" y="1005"/>
                </a:lnTo>
                <a:lnTo>
                  <a:pt x="61533" y="1024"/>
                </a:lnTo>
                <a:lnTo>
                  <a:pt x="61589" y="1043"/>
                </a:lnTo>
                <a:lnTo>
                  <a:pt x="61608" y="1043"/>
                </a:lnTo>
                <a:lnTo>
                  <a:pt x="61645" y="1024"/>
                </a:lnTo>
                <a:lnTo>
                  <a:pt x="61719" y="987"/>
                </a:lnTo>
                <a:lnTo>
                  <a:pt x="61812" y="912"/>
                </a:lnTo>
                <a:lnTo>
                  <a:pt x="61868" y="875"/>
                </a:lnTo>
                <a:lnTo>
                  <a:pt x="61961" y="856"/>
                </a:lnTo>
                <a:lnTo>
                  <a:pt x="62054" y="912"/>
                </a:lnTo>
                <a:lnTo>
                  <a:pt x="62129" y="968"/>
                </a:lnTo>
                <a:lnTo>
                  <a:pt x="62241" y="1043"/>
                </a:lnTo>
                <a:lnTo>
                  <a:pt x="62297" y="1061"/>
                </a:lnTo>
                <a:lnTo>
                  <a:pt x="62352" y="1080"/>
                </a:lnTo>
                <a:lnTo>
                  <a:pt x="62408" y="1080"/>
                </a:lnTo>
                <a:lnTo>
                  <a:pt x="62464" y="1043"/>
                </a:lnTo>
                <a:lnTo>
                  <a:pt x="62483" y="987"/>
                </a:lnTo>
                <a:lnTo>
                  <a:pt x="62464" y="931"/>
                </a:lnTo>
                <a:lnTo>
                  <a:pt x="62445" y="875"/>
                </a:lnTo>
                <a:lnTo>
                  <a:pt x="62408" y="801"/>
                </a:lnTo>
                <a:lnTo>
                  <a:pt x="62297" y="707"/>
                </a:lnTo>
                <a:lnTo>
                  <a:pt x="62222" y="633"/>
                </a:lnTo>
                <a:lnTo>
                  <a:pt x="62352" y="559"/>
                </a:lnTo>
                <a:lnTo>
                  <a:pt x="62557" y="428"/>
                </a:lnTo>
                <a:lnTo>
                  <a:pt x="62650" y="354"/>
                </a:lnTo>
                <a:lnTo>
                  <a:pt x="62706" y="279"/>
                </a:lnTo>
                <a:lnTo>
                  <a:pt x="62706" y="242"/>
                </a:lnTo>
                <a:lnTo>
                  <a:pt x="62706" y="205"/>
                </a:lnTo>
                <a:lnTo>
                  <a:pt x="62687" y="186"/>
                </a:lnTo>
                <a:lnTo>
                  <a:pt x="62632" y="149"/>
                </a:lnTo>
                <a:lnTo>
                  <a:pt x="62576" y="149"/>
                </a:lnTo>
                <a:lnTo>
                  <a:pt x="62520" y="130"/>
                </a:lnTo>
                <a:close/>
                <a:moveTo>
                  <a:pt x="67007" y="149"/>
                </a:moveTo>
                <a:lnTo>
                  <a:pt x="66988" y="168"/>
                </a:lnTo>
                <a:lnTo>
                  <a:pt x="66951" y="205"/>
                </a:lnTo>
                <a:lnTo>
                  <a:pt x="66932" y="242"/>
                </a:lnTo>
                <a:lnTo>
                  <a:pt x="66932" y="279"/>
                </a:lnTo>
                <a:lnTo>
                  <a:pt x="66932" y="335"/>
                </a:lnTo>
                <a:lnTo>
                  <a:pt x="66970" y="391"/>
                </a:lnTo>
                <a:lnTo>
                  <a:pt x="67063" y="465"/>
                </a:lnTo>
                <a:lnTo>
                  <a:pt x="67268" y="577"/>
                </a:lnTo>
                <a:lnTo>
                  <a:pt x="67137" y="707"/>
                </a:lnTo>
                <a:lnTo>
                  <a:pt x="67007" y="856"/>
                </a:lnTo>
                <a:lnTo>
                  <a:pt x="66951" y="987"/>
                </a:lnTo>
                <a:lnTo>
                  <a:pt x="66914" y="1061"/>
                </a:lnTo>
                <a:lnTo>
                  <a:pt x="66932" y="1080"/>
                </a:lnTo>
                <a:lnTo>
                  <a:pt x="66951" y="1061"/>
                </a:lnTo>
                <a:lnTo>
                  <a:pt x="67063" y="987"/>
                </a:lnTo>
                <a:lnTo>
                  <a:pt x="67193" y="894"/>
                </a:lnTo>
                <a:lnTo>
                  <a:pt x="67323" y="801"/>
                </a:lnTo>
                <a:lnTo>
                  <a:pt x="67454" y="745"/>
                </a:lnTo>
                <a:lnTo>
                  <a:pt x="67491" y="763"/>
                </a:lnTo>
                <a:lnTo>
                  <a:pt x="67547" y="782"/>
                </a:lnTo>
                <a:lnTo>
                  <a:pt x="67640" y="875"/>
                </a:lnTo>
                <a:lnTo>
                  <a:pt x="67733" y="950"/>
                </a:lnTo>
                <a:lnTo>
                  <a:pt x="67789" y="968"/>
                </a:lnTo>
                <a:lnTo>
                  <a:pt x="67826" y="968"/>
                </a:lnTo>
                <a:lnTo>
                  <a:pt x="67863" y="950"/>
                </a:lnTo>
                <a:lnTo>
                  <a:pt x="67882" y="912"/>
                </a:lnTo>
                <a:lnTo>
                  <a:pt x="67882" y="856"/>
                </a:lnTo>
                <a:lnTo>
                  <a:pt x="67863" y="819"/>
                </a:lnTo>
                <a:lnTo>
                  <a:pt x="67807" y="726"/>
                </a:lnTo>
                <a:lnTo>
                  <a:pt x="67770" y="633"/>
                </a:lnTo>
                <a:lnTo>
                  <a:pt x="67770" y="559"/>
                </a:lnTo>
                <a:lnTo>
                  <a:pt x="67770" y="521"/>
                </a:lnTo>
                <a:lnTo>
                  <a:pt x="67807" y="503"/>
                </a:lnTo>
                <a:lnTo>
                  <a:pt x="67882" y="447"/>
                </a:lnTo>
                <a:lnTo>
                  <a:pt x="67956" y="354"/>
                </a:lnTo>
                <a:lnTo>
                  <a:pt x="67994" y="317"/>
                </a:lnTo>
                <a:lnTo>
                  <a:pt x="67994" y="261"/>
                </a:lnTo>
                <a:lnTo>
                  <a:pt x="67975" y="223"/>
                </a:lnTo>
                <a:lnTo>
                  <a:pt x="67938" y="205"/>
                </a:lnTo>
                <a:lnTo>
                  <a:pt x="67845" y="205"/>
                </a:lnTo>
                <a:lnTo>
                  <a:pt x="67733" y="242"/>
                </a:lnTo>
                <a:lnTo>
                  <a:pt x="67640" y="279"/>
                </a:lnTo>
                <a:lnTo>
                  <a:pt x="67547" y="317"/>
                </a:lnTo>
                <a:lnTo>
                  <a:pt x="67510" y="317"/>
                </a:lnTo>
                <a:lnTo>
                  <a:pt x="67454" y="298"/>
                </a:lnTo>
                <a:lnTo>
                  <a:pt x="67323" y="223"/>
                </a:lnTo>
                <a:lnTo>
                  <a:pt x="67249" y="186"/>
                </a:lnTo>
                <a:lnTo>
                  <a:pt x="67174" y="149"/>
                </a:lnTo>
                <a:lnTo>
                  <a:pt x="67007" y="149"/>
                </a:lnTo>
                <a:close/>
                <a:moveTo>
                  <a:pt x="27648" y="112"/>
                </a:moveTo>
                <a:lnTo>
                  <a:pt x="27574" y="130"/>
                </a:lnTo>
                <a:lnTo>
                  <a:pt x="27499" y="186"/>
                </a:lnTo>
                <a:lnTo>
                  <a:pt x="27444" y="261"/>
                </a:lnTo>
                <a:lnTo>
                  <a:pt x="27406" y="317"/>
                </a:lnTo>
                <a:lnTo>
                  <a:pt x="27350" y="372"/>
                </a:lnTo>
                <a:lnTo>
                  <a:pt x="27276" y="391"/>
                </a:lnTo>
                <a:lnTo>
                  <a:pt x="27201" y="372"/>
                </a:lnTo>
                <a:lnTo>
                  <a:pt x="27127" y="335"/>
                </a:lnTo>
                <a:lnTo>
                  <a:pt x="26978" y="279"/>
                </a:lnTo>
                <a:lnTo>
                  <a:pt x="26848" y="261"/>
                </a:lnTo>
                <a:lnTo>
                  <a:pt x="26792" y="261"/>
                </a:lnTo>
                <a:lnTo>
                  <a:pt x="26755" y="298"/>
                </a:lnTo>
                <a:lnTo>
                  <a:pt x="26717" y="335"/>
                </a:lnTo>
                <a:lnTo>
                  <a:pt x="26717" y="391"/>
                </a:lnTo>
                <a:lnTo>
                  <a:pt x="26736" y="428"/>
                </a:lnTo>
                <a:lnTo>
                  <a:pt x="26773" y="465"/>
                </a:lnTo>
                <a:lnTo>
                  <a:pt x="26941" y="559"/>
                </a:lnTo>
                <a:lnTo>
                  <a:pt x="27108" y="633"/>
                </a:lnTo>
                <a:lnTo>
                  <a:pt x="26904" y="801"/>
                </a:lnTo>
                <a:lnTo>
                  <a:pt x="26866" y="856"/>
                </a:lnTo>
                <a:lnTo>
                  <a:pt x="26829" y="894"/>
                </a:lnTo>
                <a:lnTo>
                  <a:pt x="26829" y="950"/>
                </a:lnTo>
                <a:lnTo>
                  <a:pt x="26829" y="1005"/>
                </a:lnTo>
                <a:lnTo>
                  <a:pt x="26866" y="1061"/>
                </a:lnTo>
                <a:lnTo>
                  <a:pt x="26904" y="1098"/>
                </a:lnTo>
                <a:lnTo>
                  <a:pt x="26997" y="1098"/>
                </a:lnTo>
                <a:lnTo>
                  <a:pt x="27090" y="1061"/>
                </a:lnTo>
                <a:lnTo>
                  <a:pt x="27164" y="1005"/>
                </a:lnTo>
                <a:lnTo>
                  <a:pt x="27276" y="894"/>
                </a:lnTo>
                <a:lnTo>
                  <a:pt x="27332" y="819"/>
                </a:lnTo>
                <a:lnTo>
                  <a:pt x="27388" y="782"/>
                </a:lnTo>
                <a:lnTo>
                  <a:pt x="27444" y="801"/>
                </a:lnTo>
                <a:lnTo>
                  <a:pt x="27518" y="838"/>
                </a:lnTo>
                <a:lnTo>
                  <a:pt x="27611" y="875"/>
                </a:lnTo>
                <a:lnTo>
                  <a:pt x="27667" y="912"/>
                </a:lnTo>
                <a:lnTo>
                  <a:pt x="27760" y="931"/>
                </a:lnTo>
                <a:lnTo>
                  <a:pt x="27816" y="931"/>
                </a:lnTo>
                <a:lnTo>
                  <a:pt x="27834" y="912"/>
                </a:lnTo>
                <a:lnTo>
                  <a:pt x="27853" y="875"/>
                </a:lnTo>
                <a:lnTo>
                  <a:pt x="27834" y="838"/>
                </a:lnTo>
                <a:lnTo>
                  <a:pt x="27816" y="782"/>
                </a:lnTo>
                <a:lnTo>
                  <a:pt x="27723" y="670"/>
                </a:lnTo>
                <a:lnTo>
                  <a:pt x="27630" y="577"/>
                </a:lnTo>
                <a:lnTo>
                  <a:pt x="27611" y="540"/>
                </a:lnTo>
                <a:lnTo>
                  <a:pt x="27611" y="484"/>
                </a:lnTo>
                <a:lnTo>
                  <a:pt x="27630" y="428"/>
                </a:lnTo>
                <a:lnTo>
                  <a:pt x="27686" y="372"/>
                </a:lnTo>
                <a:lnTo>
                  <a:pt x="27723" y="298"/>
                </a:lnTo>
                <a:lnTo>
                  <a:pt x="27723" y="261"/>
                </a:lnTo>
                <a:lnTo>
                  <a:pt x="27741" y="223"/>
                </a:lnTo>
                <a:lnTo>
                  <a:pt x="27723" y="168"/>
                </a:lnTo>
                <a:lnTo>
                  <a:pt x="27704" y="130"/>
                </a:lnTo>
                <a:lnTo>
                  <a:pt x="27686" y="112"/>
                </a:lnTo>
                <a:lnTo>
                  <a:pt x="27648" y="112"/>
                </a:lnTo>
                <a:close/>
                <a:moveTo>
                  <a:pt x="80244" y="112"/>
                </a:moveTo>
                <a:lnTo>
                  <a:pt x="80188" y="130"/>
                </a:lnTo>
                <a:lnTo>
                  <a:pt x="80170" y="168"/>
                </a:lnTo>
                <a:lnTo>
                  <a:pt x="80133" y="205"/>
                </a:lnTo>
                <a:lnTo>
                  <a:pt x="80133" y="261"/>
                </a:lnTo>
                <a:lnTo>
                  <a:pt x="80133" y="317"/>
                </a:lnTo>
                <a:lnTo>
                  <a:pt x="80151" y="372"/>
                </a:lnTo>
                <a:lnTo>
                  <a:pt x="80226" y="465"/>
                </a:lnTo>
                <a:lnTo>
                  <a:pt x="80337" y="540"/>
                </a:lnTo>
                <a:lnTo>
                  <a:pt x="80431" y="596"/>
                </a:lnTo>
                <a:lnTo>
                  <a:pt x="80337" y="670"/>
                </a:lnTo>
                <a:lnTo>
                  <a:pt x="80226" y="763"/>
                </a:lnTo>
                <a:lnTo>
                  <a:pt x="80170" y="819"/>
                </a:lnTo>
                <a:lnTo>
                  <a:pt x="80133" y="875"/>
                </a:lnTo>
                <a:lnTo>
                  <a:pt x="80114" y="950"/>
                </a:lnTo>
                <a:lnTo>
                  <a:pt x="80133" y="1005"/>
                </a:lnTo>
                <a:lnTo>
                  <a:pt x="80170" y="1061"/>
                </a:lnTo>
                <a:lnTo>
                  <a:pt x="80207" y="1098"/>
                </a:lnTo>
                <a:lnTo>
                  <a:pt x="80263" y="1098"/>
                </a:lnTo>
                <a:lnTo>
                  <a:pt x="80319" y="1080"/>
                </a:lnTo>
                <a:lnTo>
                  <a:pt x="80449" y="1024"/>
                </a:lnTo>
                <a:lnTo>
                  <a:pt x="80542" y="968"/>
                </a:lnTo>
                <a:lnTo>
                  <a:pt x="80673" y="894"/>
                </a:lnTo>
                <a:lnTo>
                  <a:pt x="80728" y="838"/>
                </a:lnTo>
                <a:lnTo>
                  <a:pt x="80784" y="819"/>
                </a:lnTo>
                <a:lnTo>
                  <a:pt x="80840" y="838"/>
                </a:lnTo>
                <a:lnTo>
                  <a:pt x="80896" y="894"/>
                </a:lnTo>
                <a:lnTo>
                  <a:pt x="81008" y="968"/>
                </a:lnTo>
                <a:lnTo>
                  <a:pt x="81101" y="1005"/>
                </a:lnTo>
                <a:lnTo>
                  <a:pt x="81157" y="1024"/>
                </a:lnTo>
                <a:lnTo>
                  <a:pt x="81194" y="987"/>
                </a:lnTo>
                <a:lnTo>
                  <a:pt x="81194" y="950"/>
                </a:lnTo>
                <a:lnTo>
                  <a:pt x="81175" y="875"/>
                </a:lnTo>
                <a:lnTo>
                  <a:pt x="81157" y="801"/>
                </a:lnTo>
                <a:lnTo>
                  <a:pt x="81082" y="670"/>
                </a:lnTo>
                <a:lnTo>
                  <a:pt x="81343" y="540"/>
                </a:lnTo>
                <a:lnTo>
                  <a:pt x="81473" y="465"/>
                </a:lnTo>
                <a:lnTo>
                  <a:pt x="81529" y="410"/>
                </a:lnTo>
                <a:lnTo>
                  <a:pt x="81548" y="354"/>
                </a:lnTo>
                <a:lnTo>
                  <a:pt x="81566" y="317"/>
                </a:lnTo>
                <a:lnTo>
                  <a:pt x="81548" y="261"/>
                </a:lnTo>
                <a:lnTo>
                  <a:pt x="81529" y="223"/>
                </a:lnTo>
                <a:lnTo>
                  <a:pt x="81510" y="168"/>
                </a:lnTo>
                <a:lnTo>
                  <a:pt x="81473" y="149"/>
                </a:lnTo>
                <a:lnTo>
                  <a:pt x="81417" y="130"/>
                </a:lnTo>
                <a:lnTo>
                  <a:pt x="81380" y="112"/>
                </a:lnTo>
                <a:lnTo>
                  <a:pt x="81324" y="112"/>
                </a:lnTo>
                <a:lnTo>
                  <a:pt x="81212" y="149"/>
                </a:lnTo>
                <a:lnTo>
                  <a:pt x="81101" y="205"/>
                </a:lnTo>
                <a:lnTo>
                  <a:pt x="80989" y="261"/>
                </a:lnTo>
                <a:lnTo>
                  <a:pt x="80877" y="317"/>
                </a:lnTo>
                <a:lnTo>
                  <a:pt x="80784" y="335"/>
                </a:lnTo>
                <a:lnTo>
                  <a:pt x="80747" y="335"/>
                </a:lnTo>
                <a:lnTo>
                  <a:pt x="80654" y="242"/>
                </a:lnTo>
                <a:lnTo>
                  <a:pt x="80542" y="186"/>
                </a:lnTo>
                <a:lnTo>
                  <a:pt x="80449" y="130"/>
                </a:lnTo>
                <a:lnTo>
                  <a:pt x="80337" y="112"/>
                </a:lnTo>
                <a:lnTo>
                  <a:pt x="80244" y="112"/>
                </a:lnTo>
                <a:close/>
                <a:moveTo>
                  <a:pt x="14318" y="93"/>
                </a:moveTo>
                <a:lnTo>
                  <a:pt x="14243" y="112"/>
                </a:lnTo>
                <a:lnTo>
                  <a:pt x="14113" y="149"/>
                </a:lnTo>
                <a:lnTo>
                  <a:pt x="14001" y="223"/>
                </a:lnTo>
                <a:lnTo>
                  <a:pt x="13908" y="298"/>
                </a:lnTo>
                <a:lnTo>
                  <a:pt x="13852" y="354"/>
                </a:lnTo>
                <a:lnTo>
                  <a:pt x="13796" y="372"/>
                </a:lnTo>
                <a:lnTo>
                  <a:pt x="13741" y="372"/>
                </a:lnTo>
                <a:lnTo>
                  <a:pt x="13685" y="354"/>
                </a:lnTo>
                <a:lnTo>
                  <a:pt x="13629" y="317"/>
                </a:lnTo>
                <a:lnTo>
                  <a:pt x="13554" y="298"/>
                </a:lnTo>
                <a:lnTo>
                  <a:pt x="13461" y="279"/>
                </a:lnTo>
                <a:lnTo>
                  <a:pt x="13405" y="298"/>
                </a:lnTo>
                <a:lnTo>
                  <a:pt x="13387" y="335"/>
                </a:lnTo>
                <a:lnTo>
                  <a:pt x="13387" y="391"/>
                </a:lnTo>
                <a:lnTo>
                  <a:pt x="13405" y="447"/>
                </a:lnTo>
                <a:lnTo>
                  <a:pt x="13443" y="521"/>
                </a:lnTo>
                <a:lnTo>
                  <a:pt x="13554" y="633"/>
                </a:lnTo>
                <a:lnTo>
                  <a:pt x="13480" y="745"/>
                </a:lnTo>
                <a:lnTo>
                  <a:pt x="13424" y="875"/>
                </a:lnTo>
                <a:lnTo>
                  <a:pt x="13424" y="931"/>
                </a:lnTo>
                <a:lnTo>
                  <a:pt x="13424" y="968"/>
                </a:lnTo>
                <a:lnTo>
                  <a:pt x="13480" y="987"/>
                </a:lnTo>
                <a:lnTo>
                  <a:pt x="13554" y="987"/>
                </a:lnTo>
                <a:lnTo>
                  <a:pt x="13610" y="950"/>
                </a:lnTo>
                <a:lnTo>
                  <a:pt x="13666" y="894"/>
                </a:lnTo>
                <a:lnTo>
                  <a:pt x="13722" y="838"/>
                </a:lnTo>
                <a:lnTo>
                  <a:pt x="13759" y="819"/>
                </a:lnTo>
                <a:lnTo>
                  <a:pt x="13778" y="801"/>
                </a:lnTo>
                <a:lnTo>
                  <a:pt x="13834" y="838"/>
                </a:lnTo>
                <a:lnTo>
                  <a:pt x="13908" y="894"/>
                </a:lnTo>
                <a:lnTo>
                  <a:pt x="14020" y="1005"/>
                </a:lnTo>
                <a:lnTo>
                  <a:pt x="14113" y="1061"/>
                </a:lnTo>
                <a:lnTo>
                  <a:pt x="14262" y="1098"/>
                </a:lnTo>
                <a:lnTo>
                  <a:pt x="14318" y="1117"/>
                </a:lnTo>
                <a:lnTo>
                  <a:pt x="14374" y="1098"/>
                </a:lnTo>
                <a:lnTo>
                  <a:pt x="14411" y="1061"/>
                </a:lnTo>
                <a:lnTo>
                  <a:pt x="14448" y="987"/>
                </a:lnTo>
                <a:lnTo>
                  <a:pt x="14448" y="912"/>
                </a:lnTo>
                <a:lnTo>
                  <a:pt x="14411" y="856"/>
                </a:lnTo>
                <a:lnTo>
                  <a:pt x="14355" y="801"/>
                </a:lnTo>
                <a:lnTo>
                  <a:pt x="14299" y="745"/>
                </a:lnTo>
                <a:lnTo>
                  <a:pt x="14150" y="652"/>
                </a:lnTo>
                <a:lnTo>
                  <a:pt x="14038" y="577"/>
                </a:lnTo>
                <a:lnTo>
                  <a:pt x="14262" y="428"/>
                </a:lnTo>
                <a:lnTo>
                  <a:pt x="14355" y="335"/>
                </a:lnTo>
                <a:lnTo>
                  <a:pt x="14392" y="279"/>
                </a:lnTo>
                <a:lnTo>
                  <a:pt x="14411" y="223"/>
                </a:lnTo>
                <a:lnTo>
                  <a:pt x="14392" y="149"/>
                </a:lnTo>
                <a:lnTo>
                  <a:pt x="14374" y="112"/>
                </a:lnTo>
                <a:lnTo>
                  <a:pt x="14318" y="93"/>
                </a:lnTo>
                <a:close/>
                <a:moveTo>
                  <a:pt x="25042" y="74"/>
                </a:moveTo>
                <a:lnTo>
                  <a:pt x="24986" y="93"/>
                </a:lnTo>
                <a:lnTo>
                  <a:pt x="24874" y="168"/>
                </a:lnTo>
                <a:lnTo>
                  <a:pt x="24763" y="242"/>
                </a:lnTo>
                <a:lnTo>
                  <a:pt x="24669" y="335"/>
                </a:lnTo>
                <a:lnTo>
                  <a:pt x="24558" y="410"/>
                </a:lnTo>
                <a:lnTo>
                  <a:pt x="24483" y="447"/>
                </a:lnTo>
                <a:lnTo>
                  <a:pt x="24446" y="465"/>
                </a:lnTo>
                <a:lnTo>
                  <a:pt x="24316" y="372"/>
                </a:lnTo>
                <a:lnTo>
                  <a:pt x="24223" y="317"/>
                </a:lnTo>
                <a:lnTo>
                  <a:pt x="24167" y="298"/>
                </a:lnTo>
                <a:lnTo>
                  <a:pt x="24055" y="298"/>
                </a:lnTo>
                <a:lnTo>
                  <a:pt x="24036" y="317"/>
                </a:lnTo>
                <a:lnTo>
                  <a:pt x="24018" y="335"/>
                </a:lnTo>
                <a:lnTo>
                  <a:pt x="24018" y="372"/>
                </a:lnTo>
                <a:lnTo>
                  <a:pt x="24036" y="447"/>
                </a:lnTo>
                <a:lnTo>
                  <a:pt x="24092" y="521"/>
                </a:lnTo>
                <a:lnTo>
                  <a:pt x="24204" y="614"/>
                </a:lnTo>
                <a:lnTo>
                  <a:pt x="24278" y="670"/>
                </a:lnTo>
                <a:lnTo>
                  <a:pt x="24316" y="726"/>
                </a:lnTo>
                <a:lnTo>
                  <a:pt x="24297" y="763"/>
                </a:lnTo>
                <a:lnTo>
                  <a:pt x="24260" y="819"/>
                </a:lnTo>
                <a:lnTo>
                  <a:pt x="24223" y="856"/>
                </a:lnTo>
                <a:lnTo>
                  <a:pt x="24204" y="912"/>
                </a:lnTo>
                <a:lnTo>
                  <a:pt x="24204" y="968"/>
                </a:lnTo>
                <a:lnTo>
                  <a:pt x="24223" y="987"/>
                </a:lnTo>
                <a:lnTo>
                  <a:pt x="24241" y="987"/>
                </a:lnTo>
                <a:lnTo>
                  <a:pt x="24278" y="968"/>
                </a:lnTo>
                <a:lnTo>
                  <a:pt x="24353" y="894"/>
                </a:lnTo>
                <a:lnTo>
                  <a:pt x="24390" y="875"/>
                </a:lnTo>
                <a:lnTo>
                  <a:pt x="24427" y="856"/>
                </a:lnTo>
                <a:lnTo>
                  <a:pt x="24465" y="856"/>
                </a:lnTo>
                <a:lnTo>
                  <a:pt x="24502" y="875"/>
                </a:lnTo>
                <a:lnTo>
                  <a:pt x="24595" y="950"/>
                </a:lnTo>
                <a:lnTo>
                  <a:pt x="24707" y="1024"/>
                </a:lnTo>
                <a:lnTo>
                  <a:pt x="24800" y="1080"/>
                </a:lnTo>
                <a:lnTo>
                  <a:pt x="24893" y="1117"/>
                </a:lnTo>
                <a:lnTo>
                  <a:pt x="24986" y="1117"/>
                </a:lnTo>
                <a:lnTo>
                  <a:pt x="25023" y="1098"/>
                </a:lnTo>
                <a:lnTo>
                  <a:pt x="25060" y="1080"/>
                </a:lnTo>
                <a:lnTo>
                  <a:pt x="25079" y="1043"/>
                </a:lnTo>
                <a:lnTo>
                  <a:pt x="25079" y="987"/>
                </a:lnTo>
                <a:lnTo>
                  <a:pt x="25060" y="931"/>
                </a:lnTo>
                <a:lnTo>
                  <a:pt x="25023" y="875"/>
                </a:lnTo>
                <a:lnTo>
                  <a:pt x="24930" y="782"/>
                </a:lnTo>
                <a:lnTo>
                  <a:pt x="24818" y="689"/>
                </a:lnTo>
                <a:lnTo>
                  <a:pt x="24707" y="633"/>
                </a:lnTo>
                <a:lnTo>
                  <a:pt x="24986" y="484"/>
                </a:lnTo>
                <a:lnTo>
                  <a:pt x="25135" y="391"/>
                </a:lnTo>
                <a:lnTo>
                  <a:pt x="25172" y="335"/>
                </a:lnTo>
                <a:lnTo>
                  <a:pt x="25209" y="298"/>
                </a:lnTo>
                <a:lnTo>
                  <a:pt x="25209" y="242"/>
                </a:lnTo>
                <a:lnTo>
                  <a:pt x="25209" y="205"/>
                </a:lnTo>
                <a:lnTo>
                  <a:pt x="25191" y="149"/>
                </a:lnTo>
                <a:lnTo>
                  <a:pt x="25172" y="112"/>
                </a:lnTo>
                <a:lnTo>
                  <a:pt x="25135" y="93"/>
                </a:lnTo>
                <a:lnTo>
                  <a:pt x="25079" y="74"/>
                </a:lnTo>
                <a:lnTo>
                  <a:pt x="25042" y="74"/>
                </a:lnTo>
                <a:close/>
                <a:moveTo>
                  <a:pt x="46266" y="112"/>
                </a:moveTo>
                <a:lnTo>
                  <a:pt x="46192" y="149"/>
                </a:lnTo>
                <a:lnTo>
                  <a:pt x="46043" y="242"/>
                </a:lnTo>
                <a:lnTo>
                  <a:pt x="45950" y="317"/>
                </a:lnTo>
                <a:lnTo>
                  <a:pt x="45894" y="242"/>
                </a:lnTo>
                <a:lnTo>
                  <a:pt x="45820" y="168"/>
                </a:lnTo>
                <a:lnTo>
                  <a:pt x="45782" y="149"/>
                </a:lnTo>
                <a:lnTo>
                  <a:pt x="45745" y="130"/>
                </a:lnTo>
                <a:lnTo>
                  <a:pt x="45708" y="130"/>
                </a:lnTo>
                <a:lnTo>
                  <a:pt x="45652" y="149"/>
                </a:lnTo>
                <a:lnTo>
                  <a:pt x="45615" y="168"/>
                </a:lnTo>
                <a:lnTo>
                  <a:pt x="45577" y="205"/>
                </a:lnTo>
                <a:lnTo>
                  <a:pt x="45577" y="261"/>
                </a:lnTo>
                <a:lnTo>
                  <a:pt x="45577" y="298"/>
                </a:lnTo>
                <a:lnTo>
                  <a:pt x="45615" y="391"/>
                </a:lnTo>
                <a:lnTo>
                  <a:pt x="45652" y="465"/>
                </a:lnTo>
                <a:lnTo>
                  <a:pt x="45671" y="540"/>
                </a:lnTo>
                <a:lnTo>
                  <a:pt x="45689" y="559"/>
                </a:lnTo>
                <a:lnTo>
                  <a:pt x="45671" y="670"/>
                </a:lnTo>
                <a:lnTo>
                  <a:pt x="45652" y="726"/>
                </a:lnTo>
                <a:lnTo>
                  <a:pt x="45615" y="782"/>
                </a:lnTo>
                <a:lnTo>
                  <a:pt x="45596" y="838"/>
                </a:lnTo>
                <a:lnTo>
                  <a:pt x="45577" y="894"/>
                </a:lnTo>
                <a:lnTo>
                  <a:pt x="45596" y="950"/>
                </a:lnTo>
                <a:lnTo>
                  <a:pt x="45633" y="968"/>
                </a:lnTo>
                <a:lnTo>
                  <a:pt x="45671" y="950"/>
                </a:lnTo>
                <a:lnTo>
                  <a:pt x="45708" y="931"/>
                </a:lnTo>
                <a:lnTo>
                  <a:pt x="45875" y="745"/>
                </a:lnTo>
                <a:lnTo>
                  <a:pt x="45968" y="856"/>
                </a:lnTo>
                <a:lnTo>
                  <a:pt x="46099" y="987"/>
                </a:lnTo>
                <a:lnTo>
                  <a:pt x="46173" y="1061"/>
                </a:lnTo>
                <a:lnTo>
                  <a:pt x="46248" y="1098"/>
                </a:lnTo>
                <a:lnTo>
                  <a:pt x="46322" y="1117"/>
                </a:lnTo>
                <a:lnTo>
                  <a:pt x="46359" y="1098"/>
                </a:lnTo>
                <a:lnTo>
                  <a:pt x="46378" y="1098"/>
                </a:lnTo>
                <a:lnTo>
                  <a:pt x="46397" y="1061"/>
                </a:lnTo>
                <a:lnTo>
                  <a:pt x="46415" y="1043"/>
                </a:lnTo>
                <a:lnTo>
                  <a:pt x="46397" y="968"/>
                </a:lnTo>
                <a:lnTo>
                  <a:pt x="46359" y="894"/>
                </a:lnTo>
                <a:lnTo>
                  <a:pt x="46304" y="819"/>
                </a:lnTo>
                <a:lnTo>
                  <a:pt x="46192" y="652"/>
                </a:lnTo>
                <a:lnTo>
                  <a:pt x="46099" y="559"/>
                </a:lnTo>
                <a:lnTo>
                  <a:pt x="46229" y="484"/>
                </a:lnTo>
                <a:lnTo>
                  <a:pt x="46378" y="391"/>
                </a:lnTo>
                <a:lnTo>
                  <a:pt x="46434" y="335"/>
                </a:lnTo>
                <a:lnTo>
                  <a:pt x="46490" y="279"/>
                </a:lnTo>
                <a:lnTo>
                  <a:pt x="46490" y="205"/>
                </a:lnTo>
                <a:lnTo>
                  <a:pt x="46453" y="149"/>
                </a:lnTo>
                <a:lnTo>
                  <a:pt x="46397" y="112"/>
                </a:lnTo>
                <a:lnTo>
                  <a:pt x="46266" y="112"/>
                </a:lnTo>
                <a:close/>
                <a:moveTo>
                  <a:pt x="51833" y="93"/>
                </a:moveTo>
                <a:lnTo>
                  <a:pt x="51721" y="130"/>
                </a:lnTo>
                <a:lnTo>
                  <a:pt x="51573" y="242"/>
                </a:lnTo>
                <a:lnTo>
                  <a:pt x="51479" y="317"/>
                </a:lnTo>
                <a:lnTo>
                  <a:pt x="51424" y="372"/>
                </a:lnTo>
                <a:lnTo>
                  <a:pt x="51386" y="391"/>
                </a:lnTo>
                <a:lnTo>
                  <a:pt x="51330" y="372"/>
                </a:lnTo>
                <a:lnTo>
                  <a:pt x="51275" y="335"/>
                </a:lnTo>
                <a:lnTo>
                  <a:pt x="51163" y="242"/>
                </a:lnTo>
                <a:lnTo>
                  <a:pt x="51088" y="205"/>
                </a:lnTo>
                <a:lnTo>
                  <a:pt x="50995" y="168"/>
                </a:lnTo>
                <a:lnTo>
                  <a:pt x="50921" y="168"/>
                </a:lnTo>
                <a:lnTo>
                  <a:pt x="50884" y="186"/>
                </a:lnTo>
                <a:lnTo>
                  <a:pt x="50865" y="242"/>
                </a:lnTo>
                <a:lnTo>
                  <a:pt x="50865" y="279"/>
                </a:lnTo>
                <a:lnTo>
                  <a:pt x="50884" y="335"/>
                </a:lnTo>
                <a:lnTo>
                  <a:pt x="50977" y="447"/>
                </a:lnTo>
                <a:lnTo>
                  <a:pt x="51144" y="614"/>
                </a:lnTo>
                <a:lnTo>
                  <a:pt x="51051" y="707"/>
                </a:lnTo>
                <a:lnTo>
                  <a:pt x="50939" y="819"/>
                </a:lnTo>
                <a:lnTo>
                  <a:pt x="50902" y="875"/>
                </a:lnTo>
                <a:lnTo>
                  <a:pt x="50884" y="950"/>
                </a:lnTo>
                <a:lnTo>
                  <a:pt x="50884" y="1005"/>
                </a:lnTo>
                <a:lnTo>
                  <a:pt x="50902" y="1061"/>
                </a:lnTo>
                <a:lnTo>
                  <a:pt x="50977" y="1117"/>
                </a:lnTo>
                <a:lnTo>
                  <a:pt x="51033" y="1117"/>
                </a:lnTo>
                <a:lnTo>
                  <a:pt x="51107" y="1098"/>
                </a:lnTo>
                <a:lnTo>
                  <a:pt x="51163" y="1043"/>
                </a:lnTo>
                <a:lnTo>
                  <a:pt x="51275" y="912"/>
                </a:lnTo>
                <a:lnTo>
                  <a:pt x="51368" y="819"/>
                </a:lnTo>
                <a:lnTo>
                  <a:pt x="51461" y="912"/>
                </a:lnTo>
                <a:lnTo>
                  <a:pt x="51591" y="1024"/>
                </a:lnTo>
                <a:lnTo>
                  <a:pt x="51666" y="1061"/>
                </a:lnTo>
                <a:lnTo>
                  <a:pt x="51740" y="1080"/>
                </a:lnTo>
                <a:lnTo>
                  <a:pt x="51815" y="1080"/>
                </a:lnTo>
                <a:lnTo>
                  <a:pt x="51870" y="1043"/>
                </a:lnTo>
                <a:lnTo>
                  <a:pt x="51908" y="968"/>
                </a:lnTo>
                <a:lnTo>
                  <a:pt x="51908" y="912"/>
                </a:lnTo>
                <a:lnTo>
                  <a:pt x="51889" y="838"/>
                </a:lnTo>
                <a:lnTo>
                  <a:pt x="51833" y="763"/>
                </a:lnTo>
                <a:lnTo>
                  <a:pt x="51703" y="652"/>
                </a:lnTo>
                <a:lnTo>
                  <a:pt x="51573" y="559"/>
                </a:lnTo>
                <a:lnTo>
                  <a:pt x="51777" y="335"/>
                </a:lnTo>
                <a:lnTo>
                  <a:pt x="51870" y="205"/>
                </a:lnTo>
                <a:lnTo>
                  <a:pt x="51908" y="149"/>
                </a:lnTo>
                <a:lnTo>
                  <a:pt x="51889" y="112"/>
                </a:lnTo>
                <a:lnTo>
                  <a:pt x="51870" y="93"/>
                </a:lnTo>
                <a:lnTo>
                  <a:pt x="51833" y="93"/>
                </a:lnTo>
                <a:close/>
                <a:moveTo>
                  <a:pt x="32191" y="93"/>
                </a:moveTo>
                <a:lnTo>
                  <a:pt x="32117" y="112"/>
                </a:lnTo>
                <a:lnTo>
                  <a:pt x="32098" y="149"/>
                </a:lnTo>
                <a:lnTo>
                  <a:pt x="32079" y="205"/>
                </a:lnTo>
                <a:lnTo>
                  <a:pt x="32117" y="279"/>
                </a:lnTo>
                <a:lnTo>
                  <a:pt x="32191" y="410"/>
                </a:lnTo>
                <a:lnTo>
                  <a:pt x="32266" y="521"/>
                </a:lnTo>
                <a:lnTo>
                  <a:pt x="32191" y="577"/>
                </a:lnTo>
                <a:lnTo>
                  <a:pt x="32117" y="652"/>
                </a:lnTo>
                <a:lnTo>
                  <a:pt x="32042" y="726"/>
                </a:lnTo>
                <a:lnTo>
                  <a:pt x="32042" y="763"/>
                </a:lnTo>
                <a:lnTo>
                  <a:pt x="32042" y="819"/>
                </a:lnTo>
                <a:lnTo>
                  <a:pt x="32061" y="856"/>
                </a:lnTo>
                <a:lnTo>
                  <a:pt x="32117" y="894"/>
                </a:lnTo>
                <a:lnTo>
                  <a:pt x="32154" y="912"/>
                </a:lnTo>
                <a:lnTo>
                  <a:pt x="32210" y="912"/>
                </a:lnTo>
                <a:lnTo>
                  <a:pt x="32340" y="856"/>
                </a:lnTo>
                <a:lnTo>
                  <a:pt x="32415" y="838"/>
                </a:lnTo>
                <a:lnTo>
                  <a:pt x="32470" y="819"/>
                </a:lnTo>
                <a:lnTo>
                  <a:pt x="32526" y="819"/>
                </a:lnTo>
                <a:lnTo>
                  <a:pt x="32563" y="838"/>
                </a:lnTo>
                <a:lnTo>
                  <a:pt x="32638" y="912"/>
                </a:lnTo>
                <a:lnTo>
                  <a:pt x="32806" y="1043"/>
                </a:lnTo>
                <a:lnTo>
                  <a:pt x="32917" y="1098"/>
                </a:lnTo>
                <a:lnTo>
                  <a:pt x="33010" y="1136"/>
                </a:lnTo>
                <a:lnTo>
                  <a:pt x="33085" y="1136"/>
                </a:lnTo>
                <a:lnTo>
                  <a:pt x="33141" y="1117"/>
                </a:lnTo>
                <a:lnTo>
                  <a:pt x="33178" y="1098"/>
                </a:lnTo>
                <a:lnTo>
                  <a:pt x="33196" y="1080"/>
                </a:lnTo>
                <a:lnTo>
                  <a:pt x="33215" y="1043"/>
                </a:lnTo>
                <a:lnTo>
                  <a:pt x="33196" y="1005"/>
                </a:lnTo>
                <a:lnTo>
                  <a:pt x="33159" y="931"/>
                </a:lnTo>
                <a:lnTo>
                  <a:pt x="33085" y="838"/>
                </a:lnTo>
                <a:lnTo>
                  <a:pt x="33010" y="745"/>
                </a:lnTo>
                <a:lnTo>
                  <a:pt x="32861" y="633"/>
                </a:lnTo>
                <a:lnTo>
                  <a:pt x="32992" y="559"/>
                </a:lnTo>
                <a:lnTo>
                  <a:pt x="33141" y="484"/>
                </a:lnTo>
                <a:lnTo>
                  <a:pt x="33196" y="428"/>
                </a:lnTo>
                <a:lnTo>
                  <a:pt x="33234" y="372"/>
                </a:lnTo>
                <a:lnTo>
                  <a:pt x="33252" y="298"/>
                </a:lnTo>
                <a:lnTo>
                  <a:pt x="33252" y="223"/>
                </a:lnTo>
                <a:lnTo>
                  <a:pt x="33196" y="168"/>
                </a:lnTo>
                <a:lnTo>
                  <a:pt x="33159" y="130"/>
                </a:lnTo>
                <a:lnTo>
                  <a:pt x="33085" y="112"/>
                </a:lnTo>
                <a:lnTo>
                  <a:pt x="33029" y="112"/>
                </a:lnTo>
                <a:lnTo>
                  <a:pt x="32880" y="149"/>
                </a:lnTo>
                <a:lnTo>
                  <a:pt x="32768" y="205"/>
                </a:lnTo>
                <a:lnTo>
                  <a:pt x="32657" y="298"/>
                </a:lnTo>
                <a:lnTo>
                  <a:pt x="32582" y="335"/>
                </a:lnTo>
                <a:lnTo>
                  <a:pt x="32526" y="354"/>
                </a:lnTo>
                <a:lnTo>
                  <a:pt x="32489" y="354"/>
                </a:lnTo>
                <a:lnTo>
                  <a:pt x="32452" y="317"/>
                </a:lnTo>
                <a:lnTo>
                  <a:pt x="32377" y="223"/>
                </a:lnTo>
                <a:lnTo>
                  <a:pt x="32284" y="130"/>
                </a:lnTo>
                <a:lnTo>
                  <a:pt x="32247" y="93"/>
                </a:lnTo>
                <a:lnTo>
                  <a:pt x="32191" y="93"/>
                </a:lnTo>
                <a:close/>
                <a:moveTo>
                  <a:pt x="83949" y="93"/>
                </a:moveTo>
                <a:lnTo>
                  <a:pt x="83856" y="112"/>
                </a:lnTo>
                <a:lnTo>
                  <a:pt x="83745" y="186"/>
                </a:lnTo>
                <a:lnTo>
                  <a:pt x="83633" y="261"/>
                </a:lnTo>
                <a:lnTo>
                  <a:pt x="83558" y="298"/>
                </a:lnTo>
                <a:lnTo>
                  <a:pt x="83521" y="335"/>
                </a:lnTo>
                <a:lnTo>
                  <a:pt x="83484" y="317"/>
                </a:lnTo>
                <a:lnTo>
                  <a:pt x="83428" y="298"/>
                </a:lnTo>
                <a:lnTo>
                  <a:pt x="83354" y="242"/>
                </a:lnTo>
                <a:lnTo>
                  <a:pt x="83279" y="186"/>
                </a:lnTo>
                <a:lnTo>
                  <a:pt x="83186" y="130"/>
                </a:lnTo>
                <a:lnTo>
                  <a:pt x="83093" y="130"/>
                </a:lnTo>
                <a:lnTo>
                  <a:pt x="83074" y="168"/>
                </a:lnTo>
                <a:lnTo>
                  <a:pt x="83056" y="186"/>
                </a:lnTo>
                <a:lnTo>
                  <a:pt x="83056" y="223"/>
                </a:lnTo>
                <a:lnTo>
                  <a:pt x="83056" y="261"/>
                </a:lnTo>
                <a:lnTo>
                  <a:pt x="83093" y="335"/>
                </a:lnTo>
                <a:lnTo>
                  <a:pt x="83130" y="410"/>
                </a:lnTo>
                <a:lnTo>
                  <a:pt x="83205" y="484"/>
                </a:lnTo>
                <a:lnTo>
                  <a:pt x="83242" y="521"/>
                </a:lnTo>
                <a:lnTo>
                  <a:pt x="83260" y="559"/>
                </a:lnTo>
                <a:lnTo>
                  <a:pt x="83242" y="596"/>
                </a:lnTo>
                <a:lnTo>
                  <a:pt x="83186" y="652"/>
                </a:lnTo>
                <a:lnTo>
                  <a:pt x="83112" y="745"/>
                </a:lnTo>
                <a:lnTo>
                  <a:pt x="83000" y="894"/>
                </a:lnTo>
                <a:lnTo>
                  <a:pt x="82963" y="968"/>
                </a:lnTo>
                <a:lnTo>
                  <a:pt x="82944" y="1024"/>
                </a:lnTo>
                <a:lnTo>
                  <a:pt x="82963" y="1061"/>
                </a:lnTo>
                <a:lnTo>
                  <a:pt x="82981" y="1098"/>
                </a:lnTo>
                <a:lnTo>
                  <a:pt x="83000" y="1117"/>
                </a:lnTo>
                <a:lnTo>
                  <a:pt x="83074" y="1136"/>
                </a:lnTo>
                <a:lnTo>
                  <a:pt x="83149" y="1117"/>
                </a:lnTo>
                <a:lnTo>
                  <a:pt x="83186" y="1098"/>
                </a:lnTo>
                <a:lnTo>
                  <a:pt x="83205" y="1080"/>
                </a:lnTo>
                <a:lnTo>
                  <a:pt x="83447" y="745"/>
                </a:lnTo>
                <a:lnTo>
                  <a:pt x="83577" y="838"/>
                </a:lnTo>
                <a:lnTo>
                  <a:pt x="83726" y="950"/>
                </a:lnTo>
                <a:lnTo>
                  <a:pt x="83800" y="1005"/>
                </a:lnTo>
                <a:lnTo>
                  <a:pt x="83875" y="1024"/>
                </a:lnTo>
                <a:lnTo>
                  <a:pt x="83949" y="1005"/>
                </a:lnTo>
                <a:lnTo>
                  <a:pt x="84024" y="968"/>
                </a:lnTo>
                <a:lnTo>
                  <a:pt x="84061" y="931"/>
                </a:lnTo>
                <a:lnTo>
                  <a:pt x="84080" y="894"/>
                </a:lnTo>
                <a:lnTo>
                  <a:pt x="84080" y="856"/>
                </a:lnTo>
                <a:lnTo>
                  <a:pt x="84080" y="819"/>
                </a:lnTo>
                <a:lnTo>
                  <a:pt x="84042" y="745"/>
                </a:lnTo>
                <a:lnTo>
                  <a:pt x="83987" y="689"/>
                </a:lnTo>
                <a:lnTo>
                  <a:pt x="83800" y="559"/>
                </a:lnTo>
                <a:lnTo>
                  <a:pt x="83670" y="484"/>
                </a:lnTo>
                <a:lnTo>
                  <a:pt x="83782" y="372"/>
                </a:lnTo>
                <a:lnTo>
                  <a:pt x="83931" y="205"/>
                </a:lnTo>
                <a:lnTo>
                  <a:pt x="83968" y="149"/>
                </a:lnTo>
                <a:lnTo>
                  <a:pt x="83987" y="93"/>
                </a:lnTo>
                <a:lnTo>
                  <a:pt x="83949" y="93"/>
                </a:lnTo>
                <a:close/>
                <a:moveTo>
                  <a:pt x="86668" y="74"/>
                </a:moveTo>
                <a:lnTo>
                  <a:pt x="86593" y="93"/>
                </a:lnTo>
                <a:lnTo>
                  <a:pt x="86500" y="130"/>
                </a:lnTo>
                <a:lnTo>
                  <a:pt x="86426" y="168"/>
                </a:lnTo>
                <a:lnTo>
                  <a:pt x="86351" y="223"/>
                </a:lnTo>
                <a:lnTo>
                  <a:pt x="86258" y="279"/>
                </a:lnTo>
                <a:lnTo>
                  <a:pt x="86183" y="335"/>
                </a:lnTo>
                <a:lnTo>
                  <a:pt x="86090" y="335"/>
                </a:lnTo>
                <a:lnTo>
                  <a:pt x="86016" y="298"/>
                </a:lnTo>
                <a:lnTo>
                  <a:pt x="85904" y="186"/>
                </a:lnTo>
                <a:lnTo>
                  <a:pt x="85774" y="112"/>
                </a:lnTo>
                <a:lnTo>
                  <a:pt x="85718" y="93"/>
                </a:lnTo>
                <a:lnTo>
                  <a:pt x="85699" y="112"/>
                </a:lnTo>
                <a:lnTo>
                  <a:pt x="85681" y="130"/>
                </a:lnTo>
                <a:lnTo>
                  <a:pt x="85699" y="168"/>
                </a:lnTo>
                <a:lnTo>
                  <a:pt x="85737" y="261"/>
                </a:lnTo>
                <a:lnTo>
                  <a:pt x="85848" y="391"/>
                </a:lnTo>
                <a:lnTo>
                  <a:pt x="85904" y="447"/>
                </a:lnTo>
                <a:lnTo>
                  <a:pt x="85960" y="503"/>
                </a:lnTo>
                <a:lnTo>
                  <a:pt x="85960" y="521"/>
                </a:lnTo>
                <a:lnTo>
                  <a:pt x="85941" y="577"/>
                </a:lnTo>
                <a:lnTo>
                  <a:pt x="85886" y="633"/>
                </a:lnTo>
                <a:lnTo>
                  <a:pt x="85793" y="726"/>
                </a:lnTo>
                <a:lnTo>
                  <a:pt x="85737" y="801"/>
                </a:lnTo>
                <a:lnTo>
                  <a:pt x="85699" y="894"/>
                </a:lnTo>
                <a:lnTo>
                  <a:pt x="85681" y="987"/>
                </a:lnTo>
                <a:lnTo>
                  <a:pt x="85681" y="1024"/>
                </a:lnTo>
                <a:lnTo>
                  <a:pt x="85681" y="1061"/>
                </a:lnTo>
                <a:lnTo>
                  <a:pt x="85737" y="1117"/>
                </a:lnTo>
                <a:lnTo>
                  <a:pt x="85793" y="1136"/>
                </a:lnTo>
                <a:lnTo>
                  <a:pt x="85848" y="1136"/>
                </a:lnTo>
                <a:lnTo>
                  <a:pt x="85923" y="1098"/>
                </a:lnTo>
                <a:lnTo>
                  <a:pt x="85997" y="1024"/>
                </a:lnTo>
                <a:lnTo>
                  <a:pt x="86053" y="950"/>
                </a:lnTo>
                <a:lnTo>
                  <a:pt x="86183" y="763"/>
                </a:lnTo>
                <a:lnTo>
                  <a:pt x="86258" y="856"/>
                </a:lnTo>
                <a:lnTo>
                  <a:pt x="86370" y="968"/>
                </a:lnTo>
                <a:lnTo>
                  <a:pt x="86444" y="1005"/>
                </a:lnTo>
                <a:lnTo>
                  <a:pt x="86500" y="1043"/>
                </a:lnTo>
                <a:lnTo>
                  <a:pt x="86556" y="1024"/>
                </a:lnTo>
                <a:lnTo>
                  <a:pt x="86612" y="1005"/>
                </a:lnTo>
                <a:lnTo>
                  <a:pt x="86649" y="950"/>
                </a:lnTo>
                <a:lnTo>
                  <a:pt x="86649" y="875"/>
                </a:lnTo>
                <a:lnTo>
                  <a:pt x="86612" y="819"/>
                </a:lnTo>
                <a:lnTo>
                  <a:pt x="86574" y="745"/>
                </a:lnTo>
                <a:lnTo>
                  <a:pt x="86444" y="633"/>
                </a:lnTo>
                <a:lnTo>
                  <a:pt x="86351" y="540"/>
                </a:lnTo>
                <a:lnTo>
                  <a:pt x="86556" y="335"/>
                </a:lnTo>
                <a:lnTo>
                  <a:pt x="86668" y="205"/>
                </a:lnTo>
                <a:lnTo>
                  <a:pt x="86705" y="149"/>
                </a:lnTo>
                <a:lnTo>
                  <a:pt x="86723" y="112"/>
                </a:lnTo>
                <a:lnTo>
                  <a:pt x="86705" y="93"/>
                </a:lnTo>
                <a:lnTo>
                  <a:pt x="86668" y="74"/>
                </a:lnTo>
                <a:close/>
                <a:moveTo>
                  <a:pt x="91936" y="74"/>
                </a:moveTo>
                <a:lnTo>
                  <a:pt x="91881" y="93"/>
                </a:lnTo>
                <a:lnTo>
                  <a:pt x="91843" y="130"/>
                </a:lnTo>
                <a:lnTo>
                  <a:pt x="91750" y="242"/>
                </a:lnTo>
                <a:lnTo>
                  <a:pt x="91657" y="317"/>
                </a:lnTo>
                <a:lnTo>
                  <a:pt x="91601" y="391"/>
                </a:lnTo>
                <a:lnTo>
                  <a:pt x="91434" y="279"/>
                </a:lnTo>
                <a:lnTo>
                  <a:pt x="91322" y="223"/>
                </a:lnTo>
                <a:lnTo>
                  <a:pt x="91266" y="205"/>
                </a:lnTo>
                <a:lnTo>
                  <a:pt x="91210" y="205"/>
                </a:lnTo>
                <a:lnTo>
                  <a:pt x="91173" y="242"/>
                </a:lnTo>
                <a:lnTo>
                  <a:pt x="91155" y="298"/>
                </a:lnTo>
                <a:lnTo>
                  <a:pt x="91192" y="354"/>
                </a:lnTo>
                <a:lnTo>
                  <a:pt x="91229" y="410"/>
                </a:lnTo>
                <a:lnTo>
                  <a:pt x="91322" y="521"/>
                </a:lnTo>
                <a:lnTo>
                  <a:pt x="91359" y="577"/>
                </a:lnTo>
                <a:lnTo>
                  <a:pt x="91378" y="614"/>
                </a:lnTo>
                <a:lnTo>
                  <a:pt x="91359" y="670"/>
                </a:lnTo>
                <a:lnTo>
                  <a:pt x="91322" y="707"/>
                </a:lnTo>
                <a:lnTo>
                  <a:pt x="91210" y="801"/>
                </a:lnTo>
                <a:lnTo>
                  <a:pt x="91080" y="875"/>
                </a:lnTo>
                <a:lnTo>
                  <a:pt x="91061" y="931"/>
                </a:lnTo>
                <a:lnTo>
                  <a:pt x="91043" y="987"/>
                </a:lnTo>
                <a:lnTo>
                  <a:pt x="91061" y="1024"/>
                </a:lnTo>
                <a:lnTo>
                  <a:pt x="91080" y="1061"/>
                </a:lnTo>
                <a:lnTo>
                  <a:pt x="91136" y="1117"/>
                </a:lnTo>
                <a:lnTo>
                  <a:pt x="91229" y="1136"/>
                </a:lnTo>
                <a:lnTo>
                  <a:pt x="91266" y="1117"/>
                </a:lnTo>
                <a:lnTo>
                  <a:pt x="91303" y="1098"/>
                </a:lnTo>
                <a:lnTo>
                  <a:pt x="91583" y="856"/>
                </a:lnTo>
                <a:lnTo>
                  <a:pt x="91657" y="931"/>
                </a:lnTo>
                <a:lnTo>
                  <a:pt x="91788" y="1005"/>
                </a:lnTo>
                <a:lnTo>
                  <a:pt x="91843" y="1024"/>
                </a:lnTo>
                <a:lnTo>
                  <a:pt x="91899" y="1024"/>
                </a:lnTo>
                <a:lnTo>
                  <a:pt x="91955" y="987"/>
                </a:lnTo>
                <a:lnTo>
                  <a:pt x="91992" y="950"/>
                </a:lnTo>
                <a:lnTo>
                  <a:pt x="92011" y="875"/>
                </a:lnTo>
                <a:lnTo>
                  <a:pt x="92011" y="819"/>
                </a:lnTo>
                <a:lnTo>
                  <a:pt x="91992" y="763"/>
                </a:lnTo>
                <a:lnTo>
                  <a:pt x="91955" y="707"/>
                </a:lnTo>
                <a:lnTo>
                  <a:pt x="91881" y="614"/>
                </a:lnTo>
                <a:lnTo>
                  <a:pt x="91862" y="577"/>
                </a:lnTo>
                <a:lnTo>
                  <a:pt x="91862" y="540"/>
                </a:lnTo>
                <a:lnTo>
                  <a:pt x="91862" y="484"/>
                </a:lnTo>
                <a:lnTo>
                  <a:pt x="91899" y="428"/>
                </a:lnTo>
                <a:lnTo>
                  <a:pt x="91992" y="335"/>
                </a:lnTo>
                <a:lnTo>
                  <a:pt x="92030" y="279"/>
                </a:lnTo>
                <a:lnTo>
                  <a:pt x="92048" y="223"/>
                </a:lnTo>
                <a:lnTo>
                  <a:pt x="92067" y="168"/>
                </a:lnTo>
                <a:lnTo>
                  <a:pt x="92030" y="112"/>
                </a:lnTo>
                <a:lnTo>
                  <a:pt x="91992" y="74"/>
                </a:lnTo>
                <a:lnTo>
                  <a:pt x="91936" y="74"/>
                </a:lnTo>
                <a:close/>
                <a:moveTo>
                  <a:pt x="8937" y="56"/>
                </a:moveTo>
                <a:lnTo>
                  <a:pt x="8900" y="74"/>
                </a:lnTo>
                <a:lnTo>
                  <a:pt x="8844" y="74"/>
                </a:lnTo>
                <a:lnTo>
                  <a:pt x="8751" y="130"/>
                </a:lnTo>
                <a:lnTo>
                  <a:pt x="8676" y="205"/>
                </a:lnTo>
                <a:lnTo>
                  <a:pt x="8509" y="372"/>
                </a:lnTo>
                <a:lnTo>
                  <a:pt x="8434" y="428"/>
                </a:lnTo>
                <a:lnTo>
                  <a:pt x="8397" y="428"/>
                </a:lnTo>
                <a:lnTo>
                  <a:pt x="8360" y="447"/>
                </a:lnTo>
                <a:lnTo>
                  <a:pt x="8304" y="428"/>
                </a:lnTo>
                <a:lnTo>
                  <a:pt x="8267" y="391"/>
                </a:lnTo>
                <a:lnTo>
                  <a:pt x="8192" y="317"/>
                </a:lnTo>
                <a:lnTo>
                  <a:pt x="8099" y="242"/>
                </a:lnTo>
                <a:lnTo>
                  <a:pt x="8062" y="223"/>
                </a:lnTo>
                <a:lnTo>
                  <a:pt x="8006" y="223"/>
                </a:lnTo>
                <a:lnTo>
                  <a:pt x="7969" y="261"/>
                </a:lnTo>
                <a:lnTo>
                  <a:pt x="7950" y="279"/>
                </a:lnTo>
                <a:lnTo>
                  <a:pt x="7950" y="317"/>
                </a:lnTo>
                <a:lnTo>
                  <a:pt x="7969" y="372"/>
                </a:lnTo>
                <a:lnTo>
                  <a:pt x="8025" y="447"/>
                </a:lnTo>
                <a:lnTo>
                  <a:pt x="8081" y="521"/>
                </a:lnTo>
                <a:lnTo>
                  <a:pt x="8155" y="614"/>
                </a:lnTo>
                <a:lnTo>
                  <a:pt x="8174" y="652"/>
                </a:lnTo>
                <a:lnTo>
                  <a:pt x="8174" y="707"/>
                </a:lnTo>
                <a:lnTo>
                  <a:pt x="8155" y="763"/>
                </a:lnTo>
                <a:lnTo>
                  <a:pt x="8118" y="819"/>
                </a:lnTo>
                <a:lnTo>
                  <a:pt x="8043" y="912"/>
                </a:lnTo>
                <a:lnTo>
                  <a:pt x="8025" y="1005"/>
                </a:lnTo>
                <a:lnTo>
                  <a:pt x="8025" y="1098"/>
                </a:lnTo>
                <a:lnTo>
                  <a:pt x="8043" y="1136"/>
                </a:lnTo>
                <a:lnTo>
                  <a:pt x="8062" y="1154"/>
                </a:lnTo>
                <a:lnTo>
                  <a:pt x="8099" y="1154"/>
                </a:lnTo>
                <a:lnTo>
                  <a:pt x="8155" y="1136"/>
                </a:lnTo>
                <a:lnTo>
                  <a:pt x="8230" y="1080"/>
                </a:lnTo>
                <a:lnTo>
                  <a:pt x="8323" y="1005"/>
                </a:lnTo>
                <a:lnTo>
                  <a:pt x="8416" y="931"/>
                </a:lnTo>
                <a:lnTo>
                  <a:pt x="8490" y="894"/>
                </a:lnTo>
                <a:lnTo>
                  <a:pt x="8528" y="894"/>
                </a:lnTo>
                <a:lnTo>
                  <a:pt x="8565" y="912"/>
                </a:lnTo>
                <a:lnTo>
                  <a:pt x="8658" y="987"/>
                </a:lnTo>
                <a:lnTo>
                  <a:pt x="8751" y="1043"/>
                </a:lnTo>
                <a:lnTo>
                  <a:pt x="8807" y="1061"/>
                </a:lnTo>
                <a:lnTo>
                  <a:pt x="8844" y="1061"/>
                </a:lnTo>
                <a:lnTo>
                  <a:pt x="8956" y="1043"/>
                </a:lnTo>
                <a:lnTo>
                  <a:pt x="8993" y="1043"/>
                </a:lnTo>
                <a:lnTo>
                  <a:pt x="9012" y="1005"/>
                </a:lnTo>
                <a:lnTo>
                  <a:pt x="9012" y="968"/>
                </a:lnTo>
                <a:lnTo>
                  <a:pt x="8993" y="894"/>
                </a:lnTo>
                <a:lnTo>
                  <a:pt x="8937" y="838"/>
                </a:lnTo>
                <a:lnTo>
                  <a:pt x="8881" y="763"/>
                </a:lnTo>
                <a:lnTo>
                  <a:pt x="8751" y="670"/>
                </a:lnTo>
                <a:lnTo>
                  <a:pt x="8900" y="559"/>
                </a:lnTo>
                <a:lnTo>
                  <a:pt x="8993" y="484"/>
                </a:lnTo>
                <a:lnTo>
                  <a:pt x="9067" y="410"/>
                </a:lnTo>
                <a:lnTo>
                  <a:pt x="9123" y="335"/>
                </a:lnTo>
                <a:lnTo>
                  <a:pt x="9142" y="242"/>
                </a:lnTo>
                <a:lnTo>
                  <a:pt x="9142" y="205"/>
                </a:lnTo>
                <a:lnTo>
                  <a:pt x="9123" y="168"/>
                </a:lnTo>
                <a:lnTo>
                  <a:pt x="9086" y="130"/>
                </a:lnTo>
                <a:lnTo>
                  <a:pt x="9049" y="93"/>
                </a:lnTo>
                <a:lnTo>
                  <a:pt x="8993" y="74"/>
                </a:lnTo>
                <a:lnTo>
                  <a:pt x="8937" y="56"/>
                </a:lnTo>
                <a:close/>
                <a:moveTo>
                  <a:pt x="35840" y="19"/>
                </a:moveTo>
                <a:lnTo>
                  <a:pt x="35766" y="37"/>
                </a:lnTo>
                <a:lnTo>
                  <a:pt x="35691" y="56"/>
                </a:lnTo>
                <a:lnTo>
                  <a:pt x="35542" y="168"/>
                </a:lnTo>
                <a:lnTo>
                  <a:pt x="35431" y="242"/>
                </a:lnTo>
                <a:lnTo>
                  <a:pt x="35338" y="354"/>
                </a:lnTo>
                <a:lnTo>
                  <a:pt x="35282" y="410"/>
                </a:lnTo>
                <a:lnTo>
                  <a:pt x="35244" y="428"/>
                </a:lnTo>
                <a:lnTo>
                  <a:pt x="35207" y="428"/>
                </a:lnTo>
                <a:lnTo>
                  <a:pt x="35151" y="391"/>
                </a:lnTo>
                <a:lnTo>
                  <a:pt x="35058" y="298"/>
                </a:lnTo>
                <a:lnTo>
                  <a:pt x="34965" y="205"/>
                </a:lnTo>
                <a:lnTo>
                  <a:pt x="34928" y="186"/>
                </a:lnTo>
                <a:lnTo>
                  <a:pt x="34872" y="168"/>
                </a:lnTo>
                <a:lnTo>
                  <a:pt x="34816" y="168"/>
                </a:lnTo>
                <a:lnTo>
                  <a:pt x="34760" y="186"/>
                </a:lnTo>
                <a:lnTo>
                  <a:pt x="34742" y="205"/>
                </a:lnTo>
                <a:lnTo>
                  <a:pt x="34723" y="223"/>
                </a:lnTo>
                <a:lnTo>
                  <a:pt x="34723" y="298"/>
                </a:lnTo>
                <a:lnTo>
                  <a:pt x="34779" y="391"/>
                </a:lnTo>
                <a:lnTo>
                  <a:pt x="34835" y="484"/>
                </a:lnTo>
                <a:lnTo>
                  <a:pt x="34909" y="577"/>
                </a:lnTo>
                <a:lnTo>
                  <a:pt x="35021" y="707"/>
                </a:lnTo>
                <a:lnTo>
                  <a:pt x="34947" y="819"/>
                </a:lnTo>
                <a:lnTo>
                  <a:pt x="34909" y="931"/>
                </a:lnTo>
                <a:lnTo>
                  <a:pt x="34909" y="968"/>
                </a:lnTo>
                <a:lnTo>
                  <a:pt x="34928" y="987"/>
                </a:lnTo>
                <a:lnTo>
                  <a:pt x="34965" y="987"/>
                </a:lnTo>
                <a:lnTo>
                  <a:pt x="35040" y="950"/>
                </a:lnTo>
                <a:lnTo>
                  <a:pt x="35170" y="838"/>
                </a:lnTo>
                <a:lnTo>
                  <a:pt x="35300" y="931"/>
                </a:lnTo>
                <a:lnTo>
                  <a:pt x="35375" y="968"/>
                </a:lnTo>
                <a:lnTo>
                  <a:pt x="35431" y="1005"/>
                </a:lnTo>
                <a:lnTo>
                  <a:pt x="35580" y="1117"/>
                </a:lnTo>
                <a:lnTo>
                  <a:pt x="35710" y="1154"/>
                </a:lnTo>
                <a:lnTo>
                  <a:pt x="35766" y="1154"/>
                </a:lnTo>
                <a:lnTo>
                  <a:pt x="35822" y="1136"/>
                </a:lnTo>
                <a:lnTo>
                  <a:pt x="35877" y="1117"/>
                </a:lnTo>
                <a:lnTo>
                  <a:pt x="35896" y="1080"/>
                </a:lnTo>
                <a:lnTo>
                  <a:pt x="35896" y="1024"/>
                </a:lnTo>
                <a:lnTo>
                  <a:pt x="35877" y="950"/>
                </a:lnTo>
                <a:lnTo>
                  <a:pt x="35859" y="894"/>
                </a:lnTo>
                <a:lnTo>
                  <a:pt x="35803" y="838"/>
                </a:lnTo>
                <a:lnTo>
                  <a:pt x="35673" y="745"/>
                </a:lnTo>
                <a:lnTo>
                  <a:pt x="35449" y="596"/>
                </a:lnTo>
                <a:lnTo>
                  <a:pt x="35747" y="391"/>
                </a:lnTo>
                <a:lnTo>
                  <a:pt x="35822" y="317"/>
                </a:lnTo>
                <a:lnTo>
                  <a:pt x="35896" y="242"/>
                </a:lnTo>
                <a:lnTo>
                  <a:pt x="35933" y="168"/>
                </a:lnTo>
                <a:lnTo>
                  <a:pt x="35933" y="112"/>
                </a:lnTo>
                <a:lnTo>
                  <a:pt x="35896" y="37"/>
                </a:lnTo>
                <a:lnTo>
                  <a:pt x="35840" y="19"/>
                </a:lnTo>
                <a:close/>
                <a:moveTo>
                  <a:pt x="88548" y="56"/>
                </a:moveTo>
                <a:lnTo>
                  <a:pt x="88474" y="74"/>
                </a:lnTo>
                <a:lnTo>
                  <a:pt x="88399" y="112"/>
                </a:lnTo>
                <a:lnTo>
                  <a:pt x="88362" y="186"/>
                </a:lnTo>
                <a:lnTo>
                  <a:pt x="88362" y="242"/>
                </a:lnTo>
                <a:lnTo>
                  <a:pt x="88380" y="298"/>
                </a:lnTo>
                <a:lnTo>
                  <a:pt x="88455" y="410"/>
                </a:lnTo>
                <a:lnTo>
                  <a:pt x="88622" y="614"/>
                </a:lnTo>
                <a:lnTo>
                  <a:pt x="88492" y="689"/>
                </a:lnTo>
                <a:lnTo>
                  <a:pt x="88325" y="838"/>
                </a:lnTo>
                <a:lnTo>
                  <a:pt x="88250" y="912"/>
                </a:lnTo>
                <a:lnTo>
                  <a:pt x="88213" y="987"/>
                </a:lnTo>
                <a:lnTo>
                  <a:pt x="88213" y="1024"/>
                </a:lnTo>
                <a:lnTo>
                  <a:pt x="88231" y="1061"/>
                </a:lnTo>
                <a:lnTo>
                  <a:pt x="88250" y="1080"/>
                </a:lnTo>
                <a:lnTo>
                  <a:pt x="88306" y="1117"/>
                </a:lnTo>
                <a:lnTo>
                  <a:pt x="88399" y="1117"/>
                </a:lnTo>
                <a:lnTo>
                  <a:pt x="88529" y="1061"/>
                </a:lnTo>
                <a:lnTo>
                  <a:pt x="88641" y="987"/>
                </a:lnTo>
                <a:lnTo>
                  <a:pt x="88753" y="931"/>
                </a:lnTo>
                <a:lnTo>
                  <a:pt x="88864" y="931"/>
                </a:lnTo>
                <a:lnTo>
                  <a:pt x="88864" y="950"/>
                </a:lnTo>
                <a:lnTo>
                  <a:pt x="88902" y="1005"/>
                </a:lnTo>
                <a:lnTo>
                  <a:pt x="88958" y="1080"/>
                </a:lnTo>
                <a:lnTo>
                  <a:pt x="89051" y="1154"/>
                </a:lnTo>
                <a:lnTo>
                  <a:pt x="89088" y="1154"/>
                </a:lnTo>
                <a:lnTo>
                  <a:pt x="89144" y="1136"/>
                </a:lnTo>
                <a:lnTo>
                  <a:pt x="89181" y="1098"/>
                </a:lnTo>
                <a:lnTo>
                  <a:pt x="89200" y="1061"/>
                </a:lnTo>
                <a:lnTo>
                  <a:pt x="89200" y="1024"/>
                </a:lnTo>
                <a:lnTo>
                  <a:pt x="89181" y="968"/>
                </a:lnTo>
                <a:lnTo>
                  <a:pt x="89162" y="875"/>
                </a:lnTo>
                <a:lnTo>
                  <a:pt x="89144" y="801"/>
                </a:lnTo>
                <a:lnTo>
                  <a:pt x="89162" y="763"/>
                </a:lnTo>
                <a:lnTo>
                  <a:pt x="89181" y="726"/>
                </a:lnTo>
                <a:lnTo>
                  <a:pt x="89255" y="689"/>
                </a:lnTo>
                <a:lnTo>
                  <a:pt x="89330" y="633"/>
                </a:lnTo>
                <a:lnTo>
                  <a:pt x="89404" y="577"/>
                </a:lnTo>
                <a:lnTo>
                  <a:pt x="89460" y="521"/>
                </a:lnTo>
                <a:lnTo>
                  <a:pt x="89516" y="447"/>
                </a:lnTo>
                <a:lnTo>
                  <a:pt x="89535" y="391"/>
                </a:lnTo>
                <a:lnTo>
                  <a:pt x="89535" y="354"/>
                </a:lnTo>
                <a:lnTo>
                  <a:pt x="89516" y="317"/>
                </a:lnTo>
                <a:lnTo>
                  <a:pt x="89498" y="298"/>
                </a:lnTo>
                <a:lnTo>
                  <a:pt x="89423" y="261"/>
                </a:lnTo>
                <a:lnTo>
                  <a:pt x="89293" y="261"/>
                </a:lnTo>
                <a:lnTo>
                  <a:pt x="89237" y="298"/>
                </a:lnTo>
                <a:lnTo>
                  <a:pt x="89107" y="354"/>
                </a:lnTo>
                <a:lnTo>
                  <a:pt x="89051" y="372"/>
                </a:lnTo>
                <a:lnTo>
                  <a:pt x="88995" y="391"/>
                </a:lnTo>
                <a:lnTo>
                  <a:pt x="88939" y="372"/>
                </a:lnTo>
                <a:lnTo>
                  <a:pt x="88902" y="354"/>
                </a:lnTo>
                <a:lnTo>
                  <a:pt x="88809" y="261"/>
                </a:lnTo>
                <a:lnTo>
                  <a:pt x="88716" y="149"/>
                </a:lnTo>
                <a:lnTo>
                  <a:pt x="88678" y="112"/>
                </a:lnTo>
                <a:lnTo>
                  <a:pt x="88622" y="74"/>
                </a:lnTo>
                <a:lnTo>
                  <a:pt x="88548" y="56"/>
                </a:lnTo>
                <a:close/>
                <a:moveTo>
                  <a:pt x="43045" y="19"/>
                </a:moveTo>
                <a:lnTo>
                  <a:pt x="42971" y="37"/>
                </a:lnTo>
                <a:lnTo>
                  <a:pt x="42952" y="37"/>
                </a:lnTo>
                <a:lnTo>
                  <a:pt x="42952" y="74"/>
                </a:lnTo>
                <a:lnTo>
                  <a:pt x="42952" y="130"/>
                </a:lnTo>
                <a:lnTo>
                  <a:pt x="42971" y="205"/>
                </a:lnTo>
                <a:lnTo>
                  <a:pt x="43027" y="298"/>
                </a:lnTo>
                <a:lnTo>
                  <a:pt x="43064" y="372"/>
                </a:lnTo>
                <a:lnTo>
                  <a:pt x="43101" y="447"/>
                </a:lnTo>
                <a:lnTo>
                  <a:pt x="43120" y="465"/>
                </a:lnTo>
                <a:lnTo>
                  <a:pt x="43120" y="484"/>
                </a:lnTo>
                <a:lnTo>
                  <a:pt x="43083" y="559"/>
                </a:lnTo>
                <a:lnTo>
                  <a:pt x="43045" y="614"/>
                </a:lnTo>
                <a:lnTo>
                  <a:pt x="42990" y="689"/>
                </a:lnTo>
                <a:lnTo>
                  <a:pt x="42841" y="856"/>
                </a:lnTo>
                <a:lnTo>
                  <a:pt x="42785" y="950"/>
                </a:lnTo>
                <a:lnTo>
                  <a:pt x="42748" y="1024"/>
                </a:lnTo>
                <a:lnTo>
                  <a:pt x="42729" y="1098"/>
                </a:lnTo>
                <a:lnTo>
                  <a:pt x="42748" y="1136"/>
                </a:lnTo>
                <a:lnTo>
                  <a:pt x="42766" y="1173"/>
                </a:lnTo>
                <a:lnTo>
                  <a:pt x="42803" y="1192"/>
                </a:lnTo>
                <a:lnTo>
                  <a:pt x="42841" y="1192"/>
                </a:lnTo>
                <a:lnTo>
                  <a:pt x="42896" y="1154"/>
                </a:lnTo>
                <a:lnTo>
                  <a:pt x="42971" y="1098"/>
                </a:lnTo>
                <a:lnTo>
                  <a:pt x="43045" y="987"/>
                </a:lnTo>
                <a:lnTo>
                  <a:pt x="43194" y="782"/>
                </a:lnTo>
                <a:lnTo>
                  <a:pt x="43269" y="633"/>
                </a:lnTo>
                <a:lnTo>
                  <a:pt x="43399" y="745"/>
                </a:lnTo>
                <a:lnTo>
                  <a:pt x="43511" y="819"/>
                </a:lnTo>
                <a:lnTo>
                  <a:pt x="43623" y="875"/>
                </a:lnTo>
                <a:lnTo>
                  <a:pt x="43734" y="931"/>
                </a:lnTo>
                <a:lnTo>
                  <a:pt x="43827" y="950"/>
                </a:lnTo>
                <a:lnTo>
                  <a:pt x="43883" y="950"/>
                </a:lnTo>
                <a:lnTo>
                  <a:pt x="43920" y="931"/>
                </a:lnTo>
                <a:lnTo>
                  <a:pt x="43939" y="894"/>
                </a:lnTo>
                <a:lnTo>
                  <a:pt x="43976" y="856"/>
                </a:lnTo>
                <a:lnTo>
                  <a:pt x="43976" y="801"/>
                </a:lnTo>
                <a:lnTo>
                  <a:pt x="43958" y="745"/>
                </a:lnTo>
                <a:lnTo>
                  <a:pt x="43920" y="689"/>
                </a:lnTo>
                <a:lnTo>
                  <a:pt x="43865" y="652"/>
                </a:lnTo>
                <a:lnTo>
                  <a:pt x="43753" y="596"/>
                </a:lnTo>
                <a:lnTo>
                  <a:pt x="43641" y="540"/>
                </a:lnTo>
                <a:lnTo>
                  <a:pt x="43511" y="447"/>
                </a:lnTo>
                <a:lnTo>
                  <a:pt x="43455" y="410"/>
                </a:lnTo>
                <a:lnTo>
                  <a:pt x="43436" y="391"/>
                </a:lnTo>
                <a:lnTo>
                  <a:pt x="43455" y="354"/>
                </a:lnTo>
                <a:lnTo>
                  <a:pt x="43511" y="317"/>
                </a:lnTo>
                <a:lnTo>
                  <a:pt x="43548" y="261"/>
                </a:lnTo>
                <a:lnTo>
                  <a:pt x="43623" y="186"/>
                </a:lnTo>
                <a:lnTo>
                  <a:pt x="43678" y="112"/>
                </a:lnTo>
                <a:lnTo>
                  <a:pt x="43697" y="74"/>
                </a:lnTo>
                <a:lnTo>
                  <a:pt x="43697" y="56"/>
                </a:lnTo>
                <a:lnTo>
                  <a:pt x="43678" y="56"/>
                </a:lnTo>
                <a:lnTo>
                  <a:pt x="43641" y="74"/>
                </a:lnTo>
                <a:lnTo>
                  <a:pt x="43548" y="149"/>
                </a:lnTo>
                <a:lnTo>
                  <a:pt x="43455" y="223"/>
                </a:lnTo>
                <a:lnTo>
                  <a:pt x="43381" y="279"/>
                </a:lnTo>
                <a:lnTo>
                  <a:pt x="43325" y="279"/>
                </a:lnTo>
                <a:lnTo>
                  <a:pt x="43287" y="261"/>
                </a:lnTo>
                <a:lnTo>
                  <a:pt x="43213" y="168"/>
                </a:lnTo>
                <a:lnTo>
                  <a:pt x="43139" y="74"/>
                </a:lnTo>
                <a:lnTo>
                  <a:pt x="43083" y="37"/>
                </a:lnTo>
                <a:lnTo>
                  <a:pt x="43045" y="19"/>
                </a:lnTo>
                <a:close/>
                <a:moveTo>
                  <a:pt x="65257" y="0"/>
                </a:moveTo>
                <a:lnTo>
                  <a:pt x="65182" y="19"/>
                </a:lnTo>
                <a:lnTo>
                  <a:pt x="65108" y="56"/>
                </a:lnTo>
                <a:lnTo>
                  <a:pt x="64978" y="149"/>
                </a:lnTo>
                <a:lnTo>
                  <a:pt x="64903" y="242"/>
                </a:lnTo>
                <a:lnTo>
                  <a:pt x="64810" y="354"/>
                </a:lnTo>
                <a:lnTo>
                  <a:pt x="64754" y="410"/>
                </a:lnTo>
                <a:lnTo>
                  <a:pt x="64717" y="428"/>
                </a:lnTo>
                <a:lnTo>
                  <a:pt x="64661" y="447"/>
                </a:lnTo>
                <a:lnTo>
                  <a:pt x="64624" y="428"/>
                </a:lnTo>
                <a:lnTo>
                  <a:pt x="64493" y="391"/>
                </a:lnTo>
                <a:lnTo>
                  <a:pt x="64382" y="335"/>
                </a:lnTo>
                <a:lnTo>
                  <a:pt x="64270" y="317"/>
                </a:lnTo>
                <a:lnTo>
                  <a:pt x="64158" y="317"/>
                </a:lnTo>
                <a:lnTo>
                  <a:pt x="64140" y="335"/>
                </a:lnTo>
                <a:lnTo>
                  <a:pt x="64121" y="354"/>
                </a:lnTo>
                <a:lnTo>
                  <a:pt x="64140" y="391"/>
                </a:lnTo>
                <a:lnTo>
                  <a:pt x="64196" y="447"/>
                </a:lnTo>
                <a:lnTo>
                  <a:pt x="64363" y="559"/>
                </a:lnTo>
                <a:lnTo>
                  <a:pt x="64512" y="652"/>
                </a:lnTo>
                <a:lnTo>
                  <a:pt x="64400" y="782"/>
                </a:lnTo>
                <a:lnTo>
                  <a:pt x="64270" y="950"/>
                </a:lnTo>
                <a:lnTo>
                  <a:pt x="64251" y="1024"/>
                </a:lnTo>
                <a:lnTo>
                  <a:pt x="64233" y="1080"/>
                </a:lnTo>
                <a:lnTo>
                  <a:pt x="64251" y="1098"/>
                </a:lnTo>
                <a:lnTo>
                  <a:pt x="64289" y="1117"/>
                </a:lnTo>
                <a:lnTo>
                  <a:pt x="64400" y="1080"/>
                </a:lnTo>
                <a:lnTo>
                  <a:pt x="64475" y="1024"/>
                </a:lnTo>
                <a:lnTo>
                  <a:pt x="64549" y="950"/>
                </a:lnTo>
                <a:lnTo>
                  <a:pt x="64624" y="875"/>
                </a:lnTo>
                <a:lnTo>
                  <a:pt x="64661" y="856"/>
                </a:lnTo>
                <a:lnTo>
                  <a:pt x="64698" y="838"/>
                </a:lnTo>
                <a:lnTo>
                  <a:pt x="64773" y="838"/>
                </a:lnTo>
                <a:lnTo>
                  <a:pt x="64829" y="875"/>
                </a:lnTo>
                <a:lnTo>
                  <a:pt x="64959" y="987"/>
                </a:lnTo>
                <a:lnTo>
                  <a:pt x="65071" y="1080"/>
                </a:lnTo>
                <a:lnTo>
                  <a:pt x="65220" y="1173"/>
                </a:lnTo>
                <a:lnTo>
                  <a:pt x="65294" y="1192"/>
                </a:lnTo>
                <a:lnTo>
                  <a:pt x="65369" y="1192"/>
                </a:lnTo>
                <a:lnTo>
                  <a:pt x="65424" y="1154"/>
                </a:lnTo>
                <a:lnTo>
                  <a:pt x="65443" y="1080"/>
                </a:lnTo>
                <a:lnTo>
                  <a:pt x="65443" y="987"/>
                </a:lnTo>
                <a:lnTo>
                  <a:pt x="65406" y="912"/>
                </a:lnTo>
                <a:lnTo>
                  <a:pt x="65350" y="838"/>
                </a:lnTo>
                <a:lnTo>
                  <a:pt x="65275" y="763"/>
                </a:lnTo>
                <a:lnTo>
                  <a:pt x="65108" y="652"/>
                </a:lnTo>
                <a:lnTo>
                  <a:pt x="64978" y="577"/>
                </a:lnTo>
                <a:lnTo>
                  <a:pt x="65089" y="484"/>
                </a:lnTo>
                <a:lnTo>
                  <a:pt x="65220" y="354"/>
                </a:lnTo>
                <a:lnTo>
                  <a:pt x="65275" y="279"/>
                </a:lnTo>
                <a:lnTo>
                  <a:pt x="65331" y="205"/>
                </a:lnTo>
                <a:lnTo>
                  <a:pt x="65350" y="149"/>
                </a:lnTo>
                <a:lnTo>
                  <a:pt x="65350" y="74"/>
                </a:lnTo>
                <a:lnTo>
                  <a:pt x="65294" y="19"/>
                </a:lnTo>
                <a:lnTo>
                  <a:pt x="65257" y="0"/>
                </a:lnTo>
                <a:close/>
                <a:moveTo>
                  <a:pt x="931" y="37"/>
                </a:moveTo>
                <a:lnTo>
                  <a:pt x="801" y="93"/>
                </a:lnTo>
                <a:lnTo>
                  <a:pt x="689" y="186"/>
                </a:lnTo>
                <a:lnTo>
                  <a:pt x="596" y="298"/>
                </a:lnTo>
                <a:lnTo>
                  <a:pt x="540" y="372"/>
                </a:lnTo>
                <a:lnTo>
                  <a:pt x="485" y="391"/>
                </a:lnTo>
                <a:lnTo>
                  <a:pt x="447" y="391"/>
                </a:lnTo>
                <a:lnTo>
                  <a:pt x="391" y="354"/>
                </a:lnTo>
                <a:lnTo>
                  <a:pt x="298" y="279"/>
                </a:lnTo>
                <a:lnTo>
                  <a:pt x="243" y="242"/>
                </a:lnTo>
                <a:lnTo>
                  <a:pt x="187" y="205"/>
                </a:lnTo>
                <a:lnTo>
                  <a:pt x="131" y="205"/>
                </a:lnTo>
                <a:lnTo>
                  <a:pt x="75" y="242"/>
                </a:lnTo>
                <a:lnTo>
                  <a:pt x="75" y="261"/>
                </a:lnTo>
                <a:lnTo>
                  <a:pt x="75" y="279"/>
                </a:lnTo>
                <a:lnTo>
                  <a:pt x="94" y="354"/>
                </a:lnTo>
                <a:lnTo>
                  <a:pt x="168" y="465"/>
                </a:lnTo>
                <a:lnTo>
                  <a:pt x="243" y="540"/>
                </a:lnTo>
                <a:lnTo>
                  <a:pt x="298" y="577"/>
                </a:lnTo>
                <a:lnTo>
                  <a:pt x="317" y="614"/>
                </a:lnTo>
                <a:lnTo>
                  <a:pt x="298" y="633"/>
                </a:lnTo>
                <a:lnTo>
                  <a:pt x="261" y="670"/>
                </a:lnTo>
                <a:lnTo>
                  <a:pt x="224" y="726"/>
                </a:lnTo>
                <a:lnTo>
                  <a:pt x="187" y="782"/>
                </a:lnTo>
                <a:lnTo>
                  <a:pt x="112" y="875"/>
                </a:lnTo>
                <a:lnTo>
                  <a:pt x="75" y="931"/>
                </a:lnTo>
                <a:lnTo>
                  <a:pt x="56" y="987"/>
                </a:lnTo>
                <a:lnTo>
                  <a:pt x="38" y="1043"/>
                </a:lnTo>
                <a:lnTo>
                  <a:pt x="56" y="1117"/>
                </a:lnTo>
                <a:lnTo>
                  <a:pt x="94" y="1173"/>
                </a:lnTo>
                <a:lnTo>
                  <a:pt x="112" y="1192"/>
                </a:lnTo>
                <a:lnTo>
                  <a:pt x="149" y="1210"/>
                </a:lnTo>
                <a:lnTo>
                  <a:pt x="187" y="1192"/>
                </a:lnTo>
                <a:lnTo>
                  <a:pt x="261" y="1154"/>
                </a:lnTo>
                <a:lnTo>
                  <a:pt x="336" y="1080"/>
                </a:lnTo>
                <a:lnTo>
                  <a:pt x="485" y="894"/>
                </a:lnTo>
                <a:lnTo>
                  <a:pt x="559" y="782"/>
                </a:lnTo>
                <a:lnTo>
                  <a:pt x="615" y="782"/>
                </a:lnTo>
                <a:lnTo>
                  <a:pt x="652" y="801"/>
                </a:lnTo>
                <a:lnTo>
                  <a:pt x="764" y="856"/>
                </a:lnTo>
                <a:lnTo>
                  <a:pt x="820" y="875"/>
                </a:lnTo>
                <a:lnTo>
                  <a:pt x="857" y="894"/>
                </a:lnTo>
                <a:lnTo>
                  <a:pt x="913" y="856"/>
                </a:lnTo>
                <a:lnTo>
                  <a:pt x="950" y="801"/>
                </a:lnTo>
                <a:lnTo>
                  <a:pt x="987" y="745"/>
                </a:lnTo>
                <a:lnTo>
                  <a:pt x="969" y="707"/>
                </a:lnTo>
                <a:lnTo>
                  <a:pt x="950" y="652"/>
                </a:lnTo>
                <a:lnTo>
                  <a:pt x="931" y="633"/>
                </a:lnTo>
                <a:lnTo>
                  <a:pt x="838" y="577"/>
                </a:lnTo>
                <a:lnTo>
                  <a:pt x="745" y="521"/>
                </a:lnTo>
                <a:lnTo>
                  <a:pt x="857" y="261"/>
                </a:lnTo>
                <a:lnTo>
                  <a:pt x="931" y="37"/>
                </a:lnTo>
                <a:close/>
                <a:moveTo>
                  <a:pt x="91862" y="2625"/>
                </a:moveTo>
                <a:lnTo>
                  <a:pt x="91825" y="2644"/>
                </a:lnTo>
                <a:lnTo>
                  <a:pt x="91750" y="2718"/>
                </a:lnTo>
                <a:lnTo>
                  <a:pt x="91639" y="2849"/>
                </a:lnTo>
                <a:lnTo>
                  <a:pt x="91545" y="2755"/>
                </a:lnTo>
                <a:lnTo>
                  <a:pt x="91490" y="2700"/>
                </a:lnTo>
                <a:lnTo>
                  <a:pt x="91434" y="2681"/>
                </a:lnTo>
                <a:lnTo>
                  <a:pt x="91378" y="2662"/>
                </a:lnTo>
                <a:lnTo>
                  <a:pt x="91322" y="2681"/>
                </a:lnTo>
                <a:lnTo>
                  <a:pt x="91303" y="2737"/>
                </a:lnTo>
                <a:lnTo>
                  <a:pt x="91285" y="2830"/>
                </a:lnTo>
                <a:lnTo>
                  <a:pt x="91303" y="2886"/>
                </a:lnTo>
                <a:lnTo>
                  <a:pt x="91359" y="2960"/>
                </a:lnTo>
                <a:lnTo>
                  <a:pt x="91415" y="3035"/>
                </a:lnTo>
                <a:lnTo>
                  <a:pt x="91434" y="3091"/>
                </a:lnTo>
                <a:lnTo>
                  <a:pt x="91397" y="3146"/>
                </a:lnTo>
                <a:lnTo>
                  <a:pt x="91303" y="3240"/>
                </a:lnTo>
                <a:lnTo>
                  <a:pt x="91155" y="3370"/>
                </a:lnTo>
                <a:lnTo>
                  <a:pt x="91117" y="3407"/>
                </a:lnTo>
                <a:lnTo>
                  <a:pt x="91117" y="3426"/>
                </a:lnTo>
                <a:lnTo>
                  <a:pt x="91155" y="3444"/>
                </a:lnTo>
                <a:lnTo>
                  <a:pt x="91192" y="3444"/>
                </a:lnTo>
                <a:lnTo>
                  <a:pt x="91303" y="3426"/>
                </a:lnTo>
                <a:lnTo>
                  <a:pt x="91490" y="3351"/>
                </a:lnTo>
                <a:lnTo>
                  <a:pt x="91545" y="3295"/>
                </a:lnTo>
                <a:lnTo>
                  <a:pt x="91583" y="3295"/>
                </a:lnTo>
                <a:lnTo>
                  <a:pt x="91601" y="3314"/>
                </a:lnTo>
                <a:lnTo>
                  <a:pt x="91639" y="3370"/>
                </a:lnTo>
                <a:lnTo>
                  <a:pt x="91732" y="3463"/>
                </a:lnTo>
                <a:lnTo>
                  <a:pt x="91862" y="3575"/>
                </a:lnTo>
                <a:lnTo>
                  <a:pt x="91918" y="3612"/>
                </a:lnTo>
                <a:lnTo>
                  <a:pt x="91974" y="3612"/>
                </a:lnTo>
                <a:lnTo>
                  <a:pt x="91992" y="3575"/>
                </a:lnTo>
                <a:lnTo>
                  <a:pt x="91992" y="3482"/>
                </a:lnTo>
                <a:lnTo>
                  <a:pt x="91955" y="3388"/>
                </a:lnTo>
                <a:lnTo>
                  <a:pt x="91899" y="3295"/>
                </a:lnTo>
                <a:lnTo>
                  <a:pt x="91825" y="3202"/>
                </a:lnTo>
                <a:lnTo>
                  <a:pt x="91806" y="3146"/>
                </a:lnTo>
                <a:lnTo>
                  <a:pt x="91806" y="3128"/>
                </a:lnTo>
                <a:lnTo>
                  <a:pt x="91825" y="3091"/>
                </a:lnTo>
                <a:lnTo>
                  <a:pt x="91843" y="3053"/>
                </a:lnTo>
                <a:lnTo>
                  <a:pt x="91918" y="2979"/>
                </a:lnTo>
                <a:lnTo>
                  <a:pt x="92011" y="2904"/>
                </a:lnTo>
                <a:lnTo>
                  <a:pt x="92030" y="2867"/>
                </a:lnTo>
                <a:lnTo>
                  <a:pt x="92048" y="2830"/>
                </a:lnTo>
                <a:lnTo>
                  <a:pt x="92048" y="2737"/>
                </a:lnTo>
                <a:lnTo>
                  <a:pt x="92030" y="2681"/>
                </a:lnTo>
                <a:lnTo>
                  <a:pt x="91974" y="2625"/>
                </a:lnTo>
                <a:lnTo>
                  <a:pt x="91862" y="2625"/>
                </a:lnTo>
                <a:close/>
                <a:moveTo>
                  <a:pt x="969" y="2607"/>
                </a:moveTo>
                <a:lnTo>
                  <a:pt x="913" y="2625"/>
                </a:lnTo>
                <a:lnTo>
                  <a:pt x="801" y="2700"/>
                </a:lnTo>
                <a:lnTo>
                  <a:pt x="615" y="2849"/>
                </a:lnTo>
                <a:lnTo>
                  <a:pt x="522" y="2737"/>
                </a:lnTo>
                <a:lnTo>
                  <a:pt x="410" y="2681"/>
                </a:lnTo>
                <a:lnTo>
                  <a:pt x="317" y="2681"/>
                </a:lnTo>
                <a:lnTo>
                  <a:pt x="243" y="2718"/>
                </a:lnTo>
                <a:lnTo>
                  <a:pt x="205" y="2774"/>
                </a:lnTo>
                <a:lnTo>
                  <a:pt x="205" y="2830"/>
                </a:lnTo>
                <a:lnTo>
                  <a:pt x="205" y="2867"/>
                </a:lnTo>
                <a:lnTo>
                  <a:pt x="224" y="2923"/>
                </a:lnTo>
                <a:lnTo>
                  <a:pt x="243" y="2979"/>
                </a:lnTo>
                <a:lnTo>
                  <a:pt x="280" y="3035"/>
                </a:lnTo>
                <a:lnTo>
                  <a:pt x="336" y="3091"/>
                </a:lnTo>
                <a:lnTo>
                  <a:pt x="243" y="3202"/>
                </a:lnTo>
                <a:lnTo>
                  <a:pt x="168" y="3295"/>
                </a:lnTo>
                <a:lnTo>
                  <a:pt x="112" y="3388"/>
                </a:lnTo>
                <a:lnTo>
                  <a:pt x="75" y="3463"/>
                </a:lnTo>
                <a:lnTo>
                  <a:pt x="56" y="3537"/>
                </a:lnTo>
                <a:lnTo>
                  <a:pt x="75" y="3575"/>
                </a:lnTo>
                <a:lnTo>
                  <a:pt x="112" y="3593"/>
                </a:lnTo>
                <a:lnTo>
                  <a:pt x="149" y="3612"/>
                </a:lnTo>
                <a:lnTo>
                  <a:pt x="205" y="3631"/>
                </a:lnTo>
                <a:lnTo>
                  <a:pt x="243" y="3612"/>
                </a:lnTo>
                <a:lnTo>
                  <a:pt x="280" y="3593"/>
                </a:lnTo>
                <a:lnTo>
                  <a:pt x="354" y="3537"/>
                </a:lnTo>
                <a:lnTo>
                  <a:pt x="410" y="3463"/>
                </a:lnTo>
                <a:lnTo>
                  <a:pt x="466" y="3388"/>
                </a:lnTo>
                <a:lnTo>
                  <a:pt x="559" y="3314"/>
                </a:lnTo>
                <a:lnTo>
                  <a:pt x="652" y="3351"/>
                </a:lnTo>
                <a:lnTo>
                  <a:pt x="708" y="3388"/>
                </a:lnTo>
                <a:lnTo>
                  <a:pt x="764" y="3426"/>
                </a:lnTo>
                <a:lnTo>
                  <a:pt x="820" y="3463"/>
                </a:lnTo>
                <a:lnTo>
                  <a:pt x="876" y="3482"/>
                </a:lnTo>
                <a:lnTo>
                  <a:pt x="969" y="3482"/>
                </a:lnTo>
                <a:lnTo>
                  <a:pt x="987" y="3444"/>
                </a:lnTo>
                <a:lnTo>
                  <a:pt x="987" y="3426"/>
                </a:lnTo>
                <a:lnTo>
                  <a:pt x="969" y="3333"/>
                </a:lnTo>
                <a:lnTo>
                  <a:pt x="913" y="3240"/>
                </a:lnTo>
                <a:lnTo>
                  <a:pt x="838" y="3128"/>
                </a:lnTo>
                <a:lnTo>
                  <a:pt x="820" y="3091"/>
                </a:lnTo>
                <a:lnTo>
                  <a:pt x="838" y="3035"/>
                </a:lnTo>
                <a:lnTo>
                  <a:pt x="857" y="2998"/>
                </a:lnTo>
                <a:lnTo>
                  <a:pt x="913" y="2942"/>
                </a:lnTo>
                <a:lnTo>
                  <a:pt x="1024" y="2867"/>
                </a:lnTo>
                <a:lnTo>
                  <a:pt x="1080" y="2793"/>
                </a:lnTo>
                <a:lnTo>
                  <a:pt x="1118" y="2718"/>
                </a:lnTo>
                <a:lnTo>
                  <a:pt x="1118" y="2681"/>
                </a:lnTo>
                <a:lnTo>
                  <a:pt x="1099" y="2644"/>
                </a:lnTo>
                <a:lnTo>
                  <a:pt x="1080" y="2625"/>
                </a:lnTo>
                <a:lnTo>
                  <a:pt x="1024" y="2607"/>
                </a:lnTo>
                <a:lnTo>
                  <a:pt x="969" y="2607"/>
                </a:lnTo>
                <a:close/>
                <a:moveTo>
                  <a:pt x="91955" y="5176"/>
                </a:moveTo>
                <a:lnTo>
                  <a:pt x="91918" y="5194"/>
                </a:lnTo>
                <a:lnTo>
                  <a:pt x="91881" y="5232"/>
                </a:lnTo>
                <a:lnTo>
                  <a:pt x="91769" y="5399"/>
                </a:lnTo>
                <a:lnTo>
                  <a:pt x="91657" y="5585"/>
                </a:lnTo>
                <a:lnTo>
                  <a:pt x="91545" y="5492"/>
                </a:lnTo>
                <a:lnTo>
                  <a:pt x="91378" y="5362"/>
                </a:lnTo>
                <a:lnTo>
                  <a:pt x="91303" y="5325"/>
                </a:lnTo>
                <a:lnTo>
                  <a:pt x="91229" y="5288"/>
                </a:lnTo>
                <a:lnTo>
                  <a:pt x="91155" y="5269"/>
                </a:lnTo>
                <a:lnTo>
                  <a:pt x="91136" y="5288"/>
                </a:lnTo>
                <a:lnTo>
                  <a:pt x="91099" y="5306"/>
                </a:lnTo>
                <a:lnTo>
                  <a:pt x="91099" y="5325"/>
                </a:lnTo>
                <a:lnTo>
                  <a:pt x="91080" y="5362"/>
                </a:lnTo>
                <a:lnTo>
                  <a:pt x="91099" y="5436"/>
                </a:lnTo>
                <a:lnTo>
                  <a:pt x="91136" y="5511"/>
                </a:lnTo>
                <a:lnTo>
                  <a:pt x="91210" y="5585"/>
                </a:lnTo>
                <a:lnTo>
                  <a:pt x="91341" y="5716"/>
                </a:lnTo>
                <a:lnTo>
                  <a:pt x="91452" y="5809"/>
                </a:lnTo>
                <a:lnTo>
                  <a:pt x="91285" y="5958"/>
                </a:lnTo>
                <a:lnTo>
                  <a:pt x="91248" y="5995"/>
                </a:lnTo>
                <a:lnTo>
                  <a:pt x="91229" y="6051"/>
                </a:lnTo>
                <a:lnTo>
                  <a:pt x="91229" y="6088"/>
                </a:lnTo>
                <a:lnTo>
                  <a:pt x="91248" y="6107"/>
                </a:lnTo>
                <a:lnTo>
                  <a:pt x="91322" y="6107"/>
                </a:lnTo>
                <a:lnTo>
                  <a:pt x="91397" y="6069"/>
                </a:lnTo>
                <a:lnTo>
                  <a:pt x="91527" y="6014"/>
                </a:lnTo>
                <a:lnTo>
                  <a:pt x="91620" y="5995"/>
                </a:lnTo>
                <a:lnTo>
                  <a:pt x="91732" y="6032"/>
                </a:lnTo>
                <a:lnTo>
                  <a:pt x="91806" y="6069"/>
                </a:lnTo>
                <a:lnTo>
                  <a:pt x="91881" y="6107"/>
                </a:lnTo>
                <a:lnTo>
                  <a:pt x="91955" y="6107"/>
                </a:lnTo>
                <a:lnTo>
                  <a:pt x="91992" y="6088"/>
                </a:lnTo>
                <a:lnTo>
                  <a:pt x="92030" y="6051"/>
                </a:lnTo>
                <a:lnTo>
                  <a:pt x="92067" y="5995"/>
                </a:lnTo>
                <a:lnTo>
                  <a:pt x="92067" y="5958"/>
                </a:lnTo>
                <a:lnTo>
                  <a:pt x="92067" y="5902"/>
                </a:lnTo>
                <a:lnTo>
                  <a:pt x="92030" y="5865"/>
                </a:lnTo>
                <a:lnTo>
                  <a:pt x="91955" y="5790"/>
                </a:lnTo>
                <a:lnTo>
                  <a:pt x="91881" y="5734"/>
                </a:lnTo>
                <a:lnTo>
                  <a:pt x="91936" y="5660"/>
                </a:lnTo>
                <a:lnTo>
                  <a:pt x="92011" y="5548"/>
                </a:lnTo>
                <a:lnTo>
                  <a:pt x="92067" y="5436"/>
                </a:lnTo>
                <a:lnTo>
                  <a:pt x="92085" y="5399"/>
                </a:lnTo>
                <a:lnTo>
                  <a:pt x="92085" y="5343"/>
                </a:lnTo>
                <a:lnTo>
                  <a:pt x="92067" y="5269"/>
                </a:lnTo>
                <a:lnTo>
                  <a:pt x="92011" y="5194"/>
                </a:lnTo>
                <a:lnTo>
                  <a:pt x="91992" y="5176"/>
                </a:lnTo>
                <a:lnTo>
                  <a:pt x="91955" y="5176"/>
                </a:lnTo>
                <a:close/>
                <a:moveTo>
                  <a:pt x="782" y="4971"/>
                </a:moveTo>
                <a:lnTo>
                  <a:pt x="745" y="4990"/>
                </a:lnTo>
                <a:lnTo>
                  <a:pt x="671" y="5027"/>
                </a:lnTo>
                <a:lnTo>
                  <a:pt x="615" y="5083"/>
                </a:lnTo>
                <a:lnTo>
                  <a:pt x="578" y="5139"/>
                </a:lnTo>
                <a:lnTo>
                  <a:pt x="540" y="5194"/>
                </a:lnTo>
                <a:lnTo>
                  <a:pt x="522" y="5250"/>
                </a:lnTo>
                <a:lnTo>
                  <a:pt x="485" y="5306"/>
                </a:lnTo>
                <a:lnTo>
                  <a:pt x="429" y="5343"/>
                </a:lnTo>
                <a:lnTo>
                  <a:pt x="391" y="5343"/>
                </a:lnTo>
                <a:lnTo>
                  <a:pt x="336" y="5325"/>
                </a:lnTo>
                <a:lnTo>
                  <a:pt x="243" y="5306"/>
                </a:lnTo>
                <a:lnTo>
                  <a:pt x="131" y="5306"/>
                </a:lnTo>
                <a:lnTo>
                  <a:pt x="75" y="5343"/>
                </a:lnTo>
                <a:lnTo>
                  <a:pt x="56" y="5381"/>
                </a:lnTo>
                <a:lnTo>
                  <a:pt x="75" y="5436"/>
                </a:lnTo>
                <a:lnTo>
                  <a:pt x="112" y="5492"/>
                </a:lnTo>
                <a:lnTo>
                  <a:pt x="168" y="5567"/>
                </a:lnTo>
                <a:lnTo>
                  <a:pt x="298" y="5660"/>
                </a:lnTo>
                <a:lnTo>
                  <a:pt x="224" y="5790"/>
                </a:lnTo>
                <a:lnTo>
                  <a:pt x="131" y="5976"/>
                </a:lnTo>
                <a:lnTo>
                  <a:pt x="94" y="6069"/>
                </a:lnTo>
                <a:lnTo>
                  <a:pt x="94" y="6144"/>
                </a:lnTo>
                <a:lnTo>
                  <a:pt x="94" y="6218"/>
                </a:lnTo>
                <a:lnTo>
                  <a:pt x="112" y="6237"/>
                </a:lnTo>
                <a:lnTo>
                  <a:pt x="149" y="6256"/>
                </a:lnTo>
                <a:lnTo>
                  <a:pt x="205" y="6274"/>
                </a:lnTo>
                <a:lnTo>
                  <a:pt x="280" y="6256"/>
                </a:lnTo>
                <a:lnTo>
                  <a:pt x="336" y="6218"/>
                </a:lnTo>
                <a:lnTo>
                  <a:pt x="410" y="6144"/>
                </a:lnTo>
                <a:lnTo>
                  <a:pt x="503" y="5995"/>
                </a:lnTo>
                <a:lnTo>
                  <a:pt x="596" y="5883"/>
                </a:lnTo>
                <a:lnTo>
                  <a:pt x="764" y="6051"/>
                </a:lnTo>
                <a:lnTo>
                  <a:pt x="876" y="6107"/>
                </a:lnTo>
                <a:lnTo>
                  <a:pt x="931" y="6125"/>
                </a:lnTo>
                <a:lnTo>
                  <a:pt x="1024" y="6125"/>
                </a:lnTo>
                <a:lnTo>
                  <a:pt x="1062" y="6107"/>
                </a:lnTo>
                <a:lnTo>
                  <a:pt x="1118" y="6051"/>
                </a:lnTo>
                <a:lnTo>
                  <a:pt x="1136" y="5976"/>
                </a:lnTo>
                <a:lnTo>
                  <a:pt x="1118" y="5883"/>
                </a:lnTo>
                <a:lnTo>
                  <a:pt x="1099" y="5827"/>
                </a:lnTo>
                <a:lnTo>
                  <a:pt x="1043" y="5772"/>
                </a:lnTo>
                <a:lnTo>
                  <a:pt x="950" y="5679"/>
                </a:lnTo>
                <a:lnTo>
                  <a:pt x="838" y="5604"/>
                </a:lnTo>
                <a:lnTo>
                  <a:pt x="820" y="5548"/>
                </a:lnTo>
                <a:lnTo>
                  <a:pt x="801" y="5511"/>
                </a:lnTo>
                <a:lnTo>
                  <a:pt x="820" y="5455"/>
                </a:lnTo>
                <a:lnTo>
                  <a:pt x="857" y="5399"/>
                </a:lnTo>
                <a:lnTo>
                  <a:pt x="913" y="5269"/>
                </a:lnTo>
                <a:lnTo>
                  <a:pt x="950" y="5194"/>
                </a:lnTo>
                <a:lnTo>
                  <a:pt x="950" y="5139"/>
                </a:lnTo>
                <a:lnTo>
                  <a:pt x="950" y="5064"/>
                </a:lnTo>
                <a:lnTo>
                  <a:pt x="913" y="5008"/>
                </a:lnTo>
                <a:lnTo>
                  <a:pt x="876" y="4990"/>
                </a:lnTo>
                <a:lnTo>
                  <a:pt x="820" y="4971"/>
                </a:lnTo>
                <a:lnTo>
                  <a:pt x="782" y="4971"/>
                </a:lnTo>
                <a:close/>
                <a:moveTo>
                  <a:pt x="1080" y="7615"/>
                </a:moveTo>
                <a:lnTo>
                  <a:pt x="857" y="7801"/>
                </a:lnTo>
                <a:lnTo>
                  <a:pt x="652" y="7987"/>
                </a:lnTo>
                <a:lnTo>
                  <a:pt x="559" y="7875"/>
                </a:lnTo>
                <a:lnTo>
                  <a:pt x="447" y="7764"/>
                </a:lnTo>
                <a:lnTo>
                  <a:pt x="373" y="7708"/>
                </a:lnTo>
                <a:lnTo>
                  <a:pt x="317" y="7689"/>
                </a:lnTo>
                <a:lnTo>
                  <a:pt x="243" y="7689"/>
                </a:lnTo>
                <a:lnTo>
                  <a:pt x="187" y="7708"/>
                </a:lnTo>
                <a:lnTo>
                  <a:pt x="168" y="7764"/>
                </a:lnTo>
                <a:lnTo>
                  <a:pt x="168" y="7838"/>
                </a:lnTo>
                <a:lnTo>
                  <a:pt x="187" y="7894"/>
                </a:lnTo>
                <a:lnTo>
                  <a:pt x="224" y="7950"/>
                </a:lnTo>
                <a:lnTo>
                  <a:pt x="336" y="8080"/>
                </a:lnTo>
                <a:lnTo>
                  <a:pt x="429" y="8155"/>
                </a:lnTo>
                <a:lnTo>
                  <a:pt x="205" y="8285"/>
                </a:lnTo>
                <a:lnTo>
                  <a:pt x="112" y="8378"/>
                </a:lnTo>
                <a:lnTo>
                  <a:pt x="75" y="8415"/>
                </a:lnTo>
                <a:lnTo>
                  <a:pt x="56" y="8471"/>
                </a:lnTo>
                <a:lnTo>
                  <a:pt x="56" y="8527"/>
                </a:lnTo>
                <a:lnTo>
                  <a:pt x="56" y="8564"/>
                </a:lnTo>
                <a:lnTo>
                  <a:pt x="75" y="8602"/>
                </a:lnTo>
                <a:lnTo>
                  <a:pt x="112" y="8620"/>
                </a:lnTo>
                <a:lnTo>
                  <a:pt x="187" y="8657"/>
                </a:lnTo>
                <a:lnTo>
                  <a:pt x="280" y="8639"/>
                </a:lnTo>
                <a:lnTo>
                  <a:pt x="336" y="8620"/>
                </a:lnTo>
                <a:lnTo>
                  <a:pt x="391" y="8583"/>
                </a:lnTo>
                <a:lnTo>
                  <a:pt x="503" y="8490"/>
                </a:lnTo>
                <a:lnTo>
                  <a:pt x="615" y="8415"/>
                </a:lnTo>
                <a:lnTo>
                  <a:pt x="652" y="8397"/>
                </a:lnTo>
                <a:lnTo>
                  <a:pt x="708" y="8397"/>
                </a:lnTo>
                <a:lnTo>
                  <a:pt x="745" y="8415"/>
                </a:lnTo>
                <a:lnTo>
                  <a:pt x="782" y="8453"/>
                </a:lnTo>
                <a:lnTo>
                  <a:pt x="894" y="8546"/>
                </a:lnTo>
                <a:lnTo>
                  <a:pt x="987" y="8639"/>
                </a:lnTo>
                <a:lnTo>
                  <a:pt x="1043" y="8657"/>
                </a:lnTo>
                <a:lnTo>
                  <a:pt x="1080" y="8639"/>
                </a:lnTo>
                <a:lnTo>
                  <a:pt x="1099" y="8620"/>
                </a:lnTo>
                <a:lnTo>
                  <a:pt x="1099" y="8583"/>
                </a:lnTo>
                <a:lnTo>
                  <a:pt x="1043" y="8490"/>
                </a:lnTo>
                <a:lnTo>
                  <a:pt x="950" y="8360"/>
                </a:lnTo>
                <a:lnTo>
                  <a:pt x="820" y="8192"/>
                </a:lnTo>
                <a:lnTo>
                  <a:pt x="913" y="8099"/>
                </a:lnTo>
                <a:lnTo>
                  <a:pt x="1043" y="7820"/>
                </a:lnTo>
                <a:lnTo>
                  <a:pt x="1099" y="7652"/>
                </a:lnTo>
                <a:lnTo>
                  <a:pt x="1099" y="7615"/>
                </a:lnTo>
                <a:lnTo>
                  <a:pt x="1080" y="7615"/>
                </a:lnTo>
                <a:close/>
                <a:moveTo>
                  <a:pt x="91341" y="7559"/>
                </a:moveTo>
                <a:lnTo>
                  <a:pt x="91303" y="7578"/>
                </a:lnTo>
                <a:lnTo>
                  <a:pt x="91285" y="7615"/>
                </a:lnTo>
                <a:lnTo>
                  <a:pt x="91266" y="7652"/>
                </a:lnTo>
                <a:lnTo>
                  <a:pt x="91248" y="7726"/>
                </a:lnTo>
                <a:lnTo>
                  <a:pt x="91266" y="7801"/>
                </a:lnTo>
                <a:lnTo>
                  <a:pt x="91303" y="7894"/>
                </a:lnTo>
                <a:lnTo>
                  <a:pt x="91359" y="7987"/>
                </a:lnTo>
                <a:lnTo>
                  <a:pt x="91471" y="8136"/>
                </a:lnTo>
                <a:lnTo>
                  <a:pt x="91564" y="8248"/>
                </a:lnTo>
                <a:lnTo>
                  <a:pt x="91266" y="8415"/>
                </a:lnTo>
                <a:lnTo>
                  <a:pt x="91099" y="8527"/>
                </a:lnTo>
                <a:lnTo>
                  <a:pt x="91043" y="8583"/>
                </a:lnTo>
                <a:lnTo>
                  <a:pt x="91006" y="8639"/>
                </a:lnTo>
                <a:lnTo>
                  <a:pt x="90987" y="8713"/>
                </a:lnTo>
                <a:lnTo>
                  <a:pt x="91006" y="8750"/>
                </a:lnTo>
                <a:lnTo>
                  <a:pt x="91043" y="8769"/>
                </a:lnTo>
                <a:lnTo>
                  <a:pt x="91080" y="8769"/>
                </a:lnTo>
                <a:lnTo>
                  <a:pt x="91192" y="8750"/>
                </a:lnTo>
                <a:lnTo>
                  <a:pt x="91285" y="8713"/>
                </a:lnTo>
                <a:lnTo>
                  <a:pt x="91434" y="8620"/>
                </a:lnTo>
                <a:lnTo>
                  <a:pt x="91564" y="8508"/>
                </a:lnTo>
                <a:lnTo>
                  <a:pt x="91639" y="8453"/>
                </a:lnTo>
                <a:lnTo>
                  <a:pt x="91676" y="8397"/>
                </a:lnTo>
                <a:lnTo>
                  <a:pt x="91713" y="8378"/>
                </a:lnTo>
                <a:lnTo>
                  <a:pt x="91750" y="8397"/>
                </a:lnTo>
                <a:lnTo>
                  <a:pt x="91788" y="8434"/>
                </a:lnTo>
                <a:lnTo>
                  <a:pt x="91862" y="8471"/>
                </a:lnTo>
                <a:lnTo>
                  <a:pt x="92030" y="8527"/>
                </a:lnTo>
                <a:lnTo>
                  <a:pt x="92123" y="8564"/>
                </a:lnTo>
                <a:lnTo>
                  <a:pt x="92179" y="8564"/>
                </a:lnTo>
                <a:lnTo>
                  <a:pt x="92197" y="8546"/>
                </a:lnTo>
                <a:lnTo>
                  <a:pt x="92179" y="8490"/>
                </a:lnTo>
                <a:lnTo>
                  <a:pt x="92011" y="8322"/>
                </a:lnTo>
                <a:lnTo>
                  <a:pt x="91936" y="8229"/>
                </a:lnTo>
                <a:lnTo>
                  <a:pt x="91918" y="8173"/>
                </a:lnTo>
                <a:lnTo>
                  <a:pt x="91918" y="8136"/>
                </a:lnTo>
                <a:lnTo>
                  <a:pt x="91974" y="8080"/>
                </a:lnTo>
                <a:lnTo>
                  <a:pt x="92048" y="7987"/>
                </a:lnTo>
                <a:lnTo>
                  <a:pt x="92123" y="7894"/>
                </a:lnTo>
                <a:lnTo>
                  <a:pt x="92141" y="7857"/>
                </a:lnTo>
                <a:lnTo>
                  <a:pt x="92141" y="7820"/>
                </a:lnTo>
                <a:lnTo>
                  <a:pt x="92123" y="7820"/>
                </a:lnTo>
                <a:lnTo>
                  <a:pt x="92085" y="7838"/>
                </a:lnTo>
                <a:lnTo>
                  <a:pt x="92030" y="7894"/>
                </a:lnTo>
                <a:lnTo>
                  <a:pt x="91918" y="7987"/>
                </a:lnTo>
                <a:lnTo>
                  <a:pt x="91825" y="8062"/>
                </a:lnTo>
                <a:lnTo>
                  <a:pt x="91788" y="8043"/>
                </a:lnTo>
                <a:lnTo>
                  <a:pt x="91732" y="7987"/>
                </a:lnTo>
                <a:lnTo>
                  <a:pt x="91657" y="7913"/>
                </a:lnTo>
                <a:lnTo>
                  <a:pt x="91620" y="7820"/>
                </a:lnTo>
                <a:lnTo>
                  <a:pt x="91583" y="7708"/>
                </a:lnTo>
                <a:lnTo>
                  <a:pt x="91527" y="7633"/>
                </a:lnTo>
                <a:lnTo>
                  <a:pt x="91452" y="7578"/>
                </a:lnTo>
                <a:lnTo>
                  <a:pt x="91378" y="7559"/>
                </a:lnTo>
                <a:lnTo>
                  <a:pt x="91341" y="7559"/>
                </a:lnTo>
                <a:close/>
                <a:moveTo>
                  <a:pt x="336" y="10072"/>
                </a:moveTo>
                <a:lnTo>
                  <a:pt x="298" y="10091"/>
                </a:lnTo>
                <a:lnTo>
                  <a:pt x="261" y="10110"/>
                </a:lnTo>
                <a:lnTo>
                  <a:pt x="224" y="10147"/>
                </a:lnTo>
                <a:lnTo>
                  <a:pt x="187" y="10203"/>
                </a:lnTo>
                <a:lnTo>
                  <a:pt x="168" y="10277"/>
                </a:lnTo>
                <a:lnTo>
                  <a:pt x="187" y="10370"/>
                </a:lnTo>
                <a:lnTo>
                  <a:pt x="243" y="10445"/>
                </a:lnTo>
                <a:lnTo>
                  <a:pt x="354" y="10594"/>
                </a:lnTo>
                <a:lnTo>
                  <a:pt x="466" y="10705"/>
                </a:lnTo>
                <a:lnTo>
                  <a:pt x="336" y="10798"/>
                </a:lnTo>
                <a:lnTo>
                  <a:pt x="149" y="10929"/>
                </a:lnTo>
                <a:lnTo>
                  <a:pt x="75" y="11003"/>
                </a:lnTo>
                <a:lnTo>
                  <a:pt x="56" y="11078"/>
                </a:lnTo>
                <a:lnTo>
                  <a:pt x="38" y="11115"/>
                </a:lnTo>
                <a:lnTo>
                  <a:pt x="56" y="11152"/>
                </a:lnTo>
                <a:lnTo>
                  <a:pt x="94" y="11189"/>
                </a:lnTo>
                <a:lnTo>
                  <a:pt x="131" y="11208"/>
                </a:lnTo>
                <a:lnTo>
                  <a:pt x="187" y="11227"/>
                </a:lnTo>
                <a:lnTo>
                  <a:pt x="224" y="11208"/>
                </a:lnTo>
                <a:lnTo>
                  <a:pt x="317" y="11171"/>
                </a:lnTo>
                <a:lnTo>
                  <a:pt x="466" y="11059"/>
                </a:lnTo>
                <a:lnTo>
                  <a:pt x="522" y="10985"/>
                </a:lnTo>
                <a:lnTo>
                  <a:pt x="559" y="10947"/>
                </a:lnTo>
                <a:lnTo>
                  <a:pt x="596" y="10929"/>
                </a:lnTo>
                <a:lnTo>
                  <a:pt x="652" y="10929"/>
                </a:lnTo>
                <a:lnTo>
                  <a:pt x="689" y="10947"/>
                </a:lnTo>
                <a:lnTo>
                  <a:pt x="782" y="11022"/>
                </a:lnTo>
                <a:lnTo>
                  <a:pt x="838" y="11078"/>
                </a:lnTo>
                <a:lnTo>
                  <a:pt x="913" y="11115"/>
                </a:lnTo>
                <a:lnTo>
                  <a:pt x="1024" y="11115"/>
                </a:lnTo>
                <a:lnTo>
                  <a:pt x="1043" y="11096"/>
                </a:lnTo>
                <a:lnTo>
                  <a:pt x="1062" y="11059"/>
                </a:lnTo>
                <a:lnTo>
                  <a:pt x="1062" y="11022"/>
                </a:lnTo>
                <a:lnTo>
                  <a:pt x="1043" y="10929"/>
                </a:lnTo>
                <a:lnTo>
                  <a:pt x="931" y="10780"/>
                </a:lnTo>
                <a:lnTo>
                  <a:pt x="876" y="10687"/>
                </a:lnTo>
                <a:lnTo>
                  <a:pt x="876" y="10650"/>
                </a:lnTo>
                <a:lnTo>
                  <a:pt x="913" y="10575"/>
                </a:lnTo>
                <a:lnTo>
                  <a:pt x="969" y="10482"/>
                </a:lnTo>
                <a:lnTo>
                  <a:pt x="1024" y="10407"/>
                </a:lnTo>
                <a:lnTo>
                  <a:pt x="1080" y="10296"/>
                </a:lnTo>
                <a:lnTo>
                  <a:pt x="1118" y="10240"/>
                </a:lnTo>
                <a:lnTo>
                  <a:pt x="1118" y="10203"/>
                </a:lnTo>
                <a:lnTo>
                  <a:pt x="1099" y="10147"/>
                </a:lnTo>
                <a:lnTo>
                  <a:pt x="1080" y="10147"/>
                </a:lnTo>
                <a:lnTo>
                  <a:pt x="1062" y="10165"/>
                </a:lnTo>
                <a:lnTo>
                  <a:pt x="894" y="10333"/>
                </a:lnTo>
                <a:lnTo>
                  <a:pt x="727" y="10501"/>
                </a:lnTo>
                <a:lnTo>
                  <a:pt x="633" y="10352"/>
                </a:lnTo>
                <a:lnTo>
                  <a:pt x="522" y="10184"/>
                </a:lnTo>
                <a:lnTo>
                  <a:pt x="447" y="10128"/>
                </a:lnTo>
                <a:lnTo>
                  <a:pt x="373" y="10091"/>
                </a:lnTo>
                <a:lnTo>
                  <a:pt x="336" y="10072"/>
                </a:lnTo>
                <a:close/>
                <a:moveTo>
                  <a:pt x="91899" y="10091"/>
                </a:moveTo>
                <a:lnTo>
                  <a:pt x="91843" y="10110"/>
                </a:lnTo>
                <a:lnTo>
                  <a:pt x="91769" y="10147"/>
                </a:lnTo>
                <a:lnTo>
                  <a:pt x="91713" y="10221"/>
                </a:lnTo>
                <a:lnTo>
                  <a:pt x="91639" y="10370"/>
                </a:lnTo>
                <a:lnTo>
                  <a:pt x="91583" y="10482"/>
                </a:lnTo>
                <a:lnTo>
                  <a:pt x="91508" y="10426"/>
                </a:lnTo>
                <a:lnTo>
                  <a:pt x="91415" y="10352"/>
                </a:lnTo>
                <a:lnTo>
                  <a:pt x="91303" y="10296"/>
                </a:lnTo>
                <a:lnTo>
                  <a:pt x="91266" y="10296"/>
                </a:lnTo>
                <a:lnTo>
                  <a:pt x="91210" y="10314"/>
                </a:lnTo>
                <a:lnTo>
                  <a:pt x="91173" y="10352"/>
                </a:lnTo>
                <a:lnTo>
                  <a:pt x="91155" y="10389"/>
                </a:lnTo>
                <a:lnTo>
                  <a:pt x="91136" y="10426"/>
                </a:lnTo>
                <a:lnTo>
                  <a:pt x="91155" y="10463"/>
                </a:lnTo>
                <a:lnTo>
                  <a:pt x="91192" y="10538"/>
                </a:lnTo>
                <a:lnTo>
                  <a:pt x="91266" y="10612"/>
                </a:lnTo>
                <a:lnTo>
                  <a:pt x="91341" y="10668"/>
                </a:lnTo>
                <a:lnTo>
                  <a:pt x="91378" y="10705"/>
                </a:lnTo>
                <a:lnTo>
                  <a:pt x="91397" y="10743"/>
                </a:lnTo>
                <a:lnTo>
                  <a:pt x="91378" y="10836"/>
                </a:lnTo>
                <a:lnTo>
                  <a:pt x="91341" y="10892"/>
                </a:lnTo>
                <a:lnTo>
                  <a:pt x="91303" y="10947"/>
                </a:lnTo>
                <a:lnTo>
                  <a:pt x="91266" y="11003"/>
                </a:lnTo>
                <a:lnTo>
                  <a:pt x="91229" y="11059"/>
                </a:lnTo>
                <a:lnTo>
                  <a:pt x="91210" y="11152"/>
                </a:lnTo>
                <a:lnTo>
                  <a:pt x="91210" y="11227"/>
                </a:lnTo>
                <a:lnTo>
                  <a:pt x="91229" y="11245"/>
                </a:lnTo>
                <a:lnTo>
                  <a:pt x="91248" y="11264"/>
                </a:lnTo>
                <a:lnTo>
                  <a:pt x="91359" y="11264"/>
                </a:lnTo>
                <a:lnTo>
                  <a:pt x="91397" y="11245"/>
                </a:lnTo>
                <a:lnTo>
                  <a:pt x="91452" y="11208"/>
                </a:lnTo>
                <a:lnTo>
                  <a:pt x="91527" y="11096"/>
                </a:lnTo>
                <a:lnTo>
                  <a:pt x="91620" y="10985"/>
                </a:lnTo>
                <a:lnTo>
                  <a:pt x="91657" y="10966"/>
                </a:lnTo>
                <a:lnTo>
                  <a:pt x="91694" y="10947"/>
                </a:lnTo>
                <a:lnTo>
                  <a:pt x="91732" y="10947"/>
                </a:lnTo>
                <a:lnTo>
                  <a:pt x="91788" y="10985"/>
                </a:lnTo>
                <a:lnTo>
                  <a:pt x="91899" y="11059"/>
                </a:lnTo>
                <a:lnTo>
                  <a:pt x="91955" y="11078"/>
                </a:lnTo>
                <a:lnTo>
                  <a:pt x="91992" y="11078"/>
                </a:lnTo>
                <a:lnTo>
                  <a:pt x="92030" y="11041"/>
                </a:lnTo>
                <a:lnTo>
                  <a:pt x="92030" y="10966"/>
                </a:lnTo>
                <a:lnTo>
                  <a:pt x="92011" y="10910"/>
                </a:lnTo>
                <a:lnTo>
                  <a:pt x="91974" y="10873"/>
                </a:lnTo>
                <a:lnTo>
                  <a:pt x="91918" y="10817"/>
                </a:lnTo>
                <a:lnTo>
                  <a:pt x="91881" y="10780"/>
                </a:lnTo>
                <a:lnTo>
                  <a:pt x="91881" y="10724"/>
                </a:lnTo>
                <a:lnTo>
                  <a:pt x="91881" y="10668"/>
                </a:lnTo>
                <a:lnTo>
                  <a:pt x="91936" y="10575"/>
                </a:lnTo>
                <a:lnTo>
                  <a:pt x="91992" y="10463"/>
                </a:lnTo>
                <a:lnTo>
                  <a:pt x="92030" y="10333"/>
                </a:lnTo>
                <a:lnTo>
                  <a:pt x="92048" y="10277"/>
                </a:lnTo>
                <a:lnTo>
                  <a:pt x="92030" y="10221"/>
                </a:lnTo>
                <a:lnTo>
                  <a:pt x="92011" y="10165"/>
                </a:lnTo>
                <a:lnTo>
                  <a:pt x="91974" y="10128"/>
                </a:lnTo>
                <a:lnTo>
                  <a:pt x="91899" y="10091"/>
                </a:lnTo>
                <a:close/>
                <a:moveTo>
                  <a:pt x="894" y="12437"/>
                </a:moveTo>
                <a:lnTo>
                  <a:pt x="857" y="12455"/>
                </a:lnTo>
                <a:lnTo>
                  <a:pt x="782" y="12493"/>
                </a:lnTo>
                <a:lnTo>
                  <a:pt x="708" y="12567"/>
                </a:lnTo>
                <a:lnTo>
                  <a:pt x="596" y="12772"/>
                </a:lnTo>
                <a:lnTo>
                  <a:pt x="522" y="12921"/>
                </a:lnTo>
                <a:lnTo>
                  <a:pt x="391" y="12846"/>
                </a:lnTo>
                <a:lnTo>
                  <a:pt x="317" y="12828"/>
                </a:lnTo>
                <a:lnTo>
                  <a:pt x="243" y="12809"/>
                </a:lnTo>
                <a:lnTo>
                  <a:pt x="205" y="12809"/>
                </a:lnTo>
                <a:lnTo>
                  <a:pt x="168" y="12846"/>
                </a:lnTo>
                <a:lnTo>
                  <a:pt x="187" y="12902"/>
                </a:lnTo>
                <a:lnTo>
                  <a:pt x="224" y="12995"/>
                </a:lnTo>
                <a:lnTo>
                  <a:pt x="298" y="13107"/>
                </a:lnTo>
                <a:lnTo>
                  <a:pt x="354" y="13163"/>
                </a:lnTo>
                <a:lnTo>
                  <a:pt x="373" y="13219"/>
                </a:lnTo>
                <a:lnTo>
                  <a:pt x="354" y="13275"/>
                </a:lnTo>
                <a:lnTo>
                  <a:pt x="317" y="13331"/>
                </a:lnTo>
                <a:lnTo>
                  <a:pt x="224" y="13461"/>
                </a:lnTo>
                <a:lnTo>
                  <a:pt x="168" y="13554"/>
                </a:lnTo>
                <a:lnTo>
                  <a:pt x="112" y="13684"/>
                </a:lnTo>
                <a:lnTo>
                  <a:pt x="94" y="13740"/>
                </a:lnTo>
                <a:lnTo>
                  <a:pt x="112" y="13796"/>
                </a:lnTo>
                <a:lnTo>
                  <a:pt x="131" y="13833"/>
                </a:lnTo>
                <a:lnTo>
                  <a:pt x="187" y="13870"/>
                </a:lnTo>
                <a:lnTo>
                  <a:pt x="317" y="13870"/>
                </a:lnTo>
                <a:lnTo>
                  <a:pt x="373" y="13833"/>
                </a:lnTo>
                <a:lnTo>
                  <a:pt x="429" y="13777"/>
                </a:lnTo>
                <a:lnTo>
                  <a:pt x="522" y="13666"/>
                </a:lnTo>
                <a:lnTo>
                  <a:pt x="596" y="13573"/>
                </a:lnTo>
                <a:lnTo>
                  <a:pt x="689" y="13703"/>
                </a:lnTo>
                <a:lnTo>
                  <a:pt x="745" y="13759"/>
                </a:lnTo>
                <a:lnTo>
                  <a:pt x="801" y="13815"/>
                </a:lnTo>
                <a:lnTo>
                  <a:pt x="857" y="13870"/>
                </a:lnTo>
                <a:lnTo>
                  <a:pt x="931" y="13889"/>
                </a:lnTo>
                <a:lnTo>
                  <a:pt x="987" y="13870"/>
                </a:lnTo>
                <a:lnTo>
                  <a:pt x="1062" y="13796"/>
                </a:lnTo>
                <a:lnTo>
                  <a:pt x="1099" y="13722"/>
                </a:lnTo>
                <a:lnTo>
                  <a:pt x="1099" y="13647"/>
                </a:lnTo>
                <a:lnTo>
                  <a:pt x="1080" y="13573"/>
                </a:lnTo>
                <a:lnTo>
                  <a:pt x="1043" y="13479"/>
                </a:lnTo>
                <a:lnTo>
                  <a:pt x="931" y="13331"/>
                </a:lnTo>
                <a:lnTo>
                  <a:pt x="838" y="13219"/>
                </a:lnTo>
                <a:lnTo>
                  <a:pt x="931" y="13070"/>
                </a:lnTo>
                <a:lnTo>
                  <a:pt x="1043" y="12865"/>
                </a:lnTo>
                <a:lnTo>
                  <a:pt x="1080" y="12753"/>
                </a:lnTo>
                <a:lnTo>
                  <a:pt x="1080" y="12660"/>
                </a:lnTo>
                <a:lnTo>
                  <a:pt x="1062" y="12567"/>
                </a:lnTo>
                <a:lnTo>
                  <a:pt x="1043" y="12530"/>
                </a:lnTo>
                <a:lnTo>
                  <a:pt x="1006" y="12493"/>
                </a:lnTo>
                <a:lnTo>
                  <a:pt x="969" y="12455"/>
                </a:lnTo>
                <a:lnTo>
                  <a:pt x="931" y="12437"/>
                </a:lnTo>
                <a:lnTo>
                  <a:pt x="894" y="12437"/>
                </a:lnTo>
                <a:close/>
                <a:moveTo>
                  <a:pt x="91229" y="12474"/>
                </a:moveTo>
                <a:lnTo>
                  <a:pt x="91192" y="12493"/>
                </a:lnTo>
                <a:lnTo>
                  <a:pt x="91155" y="12530"/>
                </a:lnTo>
                <a:lnTo>
                  <a:pt x="91136" y="12549"/>
                </a:lnTo>
                <a:lnTo>
                  <a:pt x="91136" y="12586"/>
                </a:lnTo>
                <a:lnTo>
                  <a:pt x="91136" y="12679"/>
                </a:lnTo>
                <a:lnTo>
                  <a:pt x="91155" y="12791"/>
                </a:lnTo>
                <a:lnTo>
                  <a:pt x="91210" y="12902"/>
                </a:lnTo>
                <a:lnTo>
                  <a:pt x="91322" y="13107"/>
                </a:lnTo>
                <a:lnTo>
                  <a:pt x="91415" y="13256"/>
                </a:lnTo>
                <a:lnTo>
                  <a:pt x="91266" y="13442"/>
                </a:lnTo>
                <a:lnTo>
                  <a:pt x="91192" y="13573"/>
                </a:lnTo>
                <a:lnTo>
                  <a:pt x="91192" y="13628"/>
                </a:lnTo>
                <a:lnTo>
                  <a:pt x="91192" y="13666"/>
                </a:lnTo>
                <a:lnTo>
                  <a:pt x="91229" y="13684"/>
                </a:lnTo>
                <a:lnTo>
                  <a:pt x="91266" y="13666"/>
                </a:lnTo>
                <a:lnTo>
                  <a:pt x="91378" y="13610"/>
                </a:lnTo>
                <a:lnTo>
                  <a:pt x="91545" y="13479"/>
                </a:lnTo>
                <a:lnTo>
                  <a:pt x="91620" y="13591"/>
                </a:lnTo>
                <a:lnTo>
                  <a:pt x="91713" y="13759"/>
                </a:lnTo>
                <a:lnTo>
                  <a:pt x="91825" y="13889"/>
                </a:lnTo>
                <a:lnTo>
                  <a:pt x="91881" y="13926"/>
                </a:lnTo>
                <a:lnTo>
                  <a:pt x="91936" y="13945"/>
                </a:lnTo>
                <a:lnTo>
                  <a:pt x="91992" y="13945"/>
                </a:lnTo>
                <a:lnTo>
                  <a:pt x="92011" y="13926"/>
                </a:lnTo>
                <a:lnTo>
                  <a:pt x="92030" y="13908"/>
                </a:lnTo>
                <a:lnTo>
                  <a:pt x="92048" y="13870"/>
                </a:lnTo>
                <a:lnTo>
                  <a:pt x="92030" y="13796"/>
                </a:lnTo>
                <a:lnTo>
                  <a:pt x="92011" y="13703"/>
                </a:lnTo>
                <a:lnTo>
                  <a:pt x="91918" y="13517"/>
                </a:lnTo>
                <a:lnTo>
                  <a:pt x="91843" y="13405"/>
                </a:lnTo>
                <a:lnTo>
                  <a:pt x="91788" y="13312"/>
                </a:lnTo>
                <a:lnTo>
                  <a:pt x="91788" y="13256"/>
                </a:lnTo>
                <a:lnTo>
                  <a:pt x="91806" y="13200"/>
                </a:lnTo>
                <a:lnTo>
                  <a:pt x="91881" y="13126"/>
                </a:lnTo>
                <a:lnTo>
                  <a:pt x="91974" y="12995"/>
                </a:lnTo>
                <a:lnTo>
                  <a:pt x="92011" y="12940"/>
                </a:lnTo>
                <a:lnTo>
                  <a:pt x="92030" y="12865"/>
                </a:lnTo>
                <a:lnTo>
                  <a:pt x="92011" y="12772"/>
                </a:lnTo>
                <a:lnTo>
                  <a:pt x="91992" y="12735"/>
                </a:lnTo>
                <a:lnTo>
                  <a:pt x="91974" y="12716"/>
                </a:lnTo>
                <a:lnTo>
                  <a:pt x="91918" y="12716"/>
                </a:lnTo>
                <a:lnTo>
                  <a:pt x="91843" y="12735"/>
                </a:lnTo>
                <a:lnTo>
                  <a:pt x="91788" y="12791"/>
                </a:lnTo>
                <a:lnTo>
                  <a:pt x="91713" y="12846"/>
                </a:lnTo>
                <a:lnTo>
                  <a:pt x="91620" y="12977"/>
                </a:lnTo>
                <a:lnTo>
                  <a:pt x="91545" y="12828"/>
                </a:lnTo>
                <a:lnTo>
                  <a:pt x="91434" y="12623"/>
                </a:lnTo>
                <a:lnTo>
                  <a:pt x="91378" y="12549"/>
                </a:lnTo>
                <a:lnTo>
                  <a:pt x="91303" y="12493"/>
                </a:lnTo>
                <a:lnTo>
                  <a:pt x="91266" y="12474"/>
                </a:lnTo>
                <a:lnTo>
                  <a:pt x="91229" y="12474"/>
                </a:lnTo>
                <a:close/>
                <a:moveTo>
                  <a:pt x="838" y="15062"/>
                </a:moveTo>
                <a:lnTo>
                  <a:pt x="801" y="15081"/>
                </a:lnTo>
                <a:lnTo>
                  <a:pt x="764" y="15118"/>
                </a:lnTo>
                <a:lnTo>
                  <a:pt x="652" y="15304"/>
                </a:lnTo>
                <a:lnTo>
                  <a:pt x="559" y="15509"/>
                </a:lnTo>
                <a:lnTo>
                  <a:pt x="503" y="15416"/>
                </a:lnTo>
                <a:lnTo>
                  <a:pt x="410" y="15323"/>
                </a:lnTo>
                <a:lnTo>
                  <a:pt x="354" y="15285"/>
                </a:lnTo>
                <a:lnTo>
                  <a:pt x="298" y="15267"/>
                </a:lnTo>
                <a:lnTo>
                  <a:pt x="261" y="15267"/>
                </a:lnTo>
                <a:lnTo>
                  <a:pt x="205" y="15304"/>
                </a:lnTo>
                <a:lnTo>
                  <a:pt x="168" y="15341"/>
                </a:lnTo>
                <a:lnTo>
                  <a:pt x="168" y="15416"/>
                </a:lnTo>
                <a:lnTo>
                  <a:pt x="168" y="15472"/>
                </a:lnTo>
                <a:lnTo>
                  <a:pt x="187" y="15546"/>
                </a:lnTo>
                <a:lnTo>
                  <a:pt x="243" y="15676"/>
                </a:lnTo>
                <a:lnTo>
                  <a:pt x="280" y="15788"/>
                </a:lnTo>
                <a:lnTo>
                  <a:pt x="317" y="15844"/>
                </a:lnTo>
                <a:lnTo>
                  <a:pt x="336" y="15863"/>
                </a:lnTo>
                <a:lnTo>
                  <a:pt x="317" y="15974"/>
                </a:lnTo>
                <a:lnTo>
                  <a:pt x="280" y="16012"/>
                </a:lnTo>
                <a:lnTo>
                  <a:pt x="261" y="16067"/>
                </a:lnTo>
                <a:lnTo>
                  <a:pt x="224" y="16123"/>
                </a:lnTo>
                <a:lnTo>
                  <a:pt x="205" y="16179"/>
                </a:lnTo>
                <a:lnTo>
                  <a:pt x="224" y="16235"/>
                </a:lnTo>
                <a:lnTo>
                  <a:pt x="243" y="16254"/>
                </a:lnTo>
                <a:lnTo>
                  <a:pt x="298" y="16235"/>
                </a:lnTo>
                <a:lnTo>
                  <a:pt x="336" y="16198"/>
                </a:lnTo>
                <a:lnTo>
                  <a:pt x="447" y="16105"/>
                </a:lnTo>
                <a:lnTo>
                  <a:pt x="485" y="16086"/>
                </a:lnTo>
                <a:lnTo>
                  <a:pt x="540" y="16067"/>
                </a:lnTo>
                <a:lnTo>
                  <a:pt x="578" y="16086"/>
                </a:lnTo>
                <a:lnTo>
                  <a:pt x="633" y="16105"/>
                </a:lnTo>
                <a:lnTo>
                  <a:pt x="727" y="16198"/>
                </a:lnTo>
                <a:lnTo>
                  <a:pt x="782" y="16216"/>
                </a:lnTo>
                <a:lnTo>
                  <a:pt x="838" y="16235"/>
                </a:lnTo>
                <a:lnTo>
                  <a:pt x="894" y="16235"/>
                </a:lnTo>
                <a:lnTo>
                  <a:pt x="950" y="16198"/>
                </a:lnTo>
                <a:lnTo>
                  <a:pt x="1006" y="16160"/>
                </a:lnTo>
                <a:lnTo>
                  <a:pt x="1006" y="16105"/>
                </a:lnTo>
                <a:lnTo>
                  <a:pt x="1006" y="16049"/>
                </a:lnTo>
                <a:lnTo>
                  <a:pt x="969" y="15993"/>
                </a:lnTo>
                <a:lnTo>
                  <a:pt x="894" y="15900"/>
                </a:lnTo>
                <a:lnTo>
                  <a:pt x="820" y="15807"/>
                </a:lnTo>
                <a:lnTo>
                  <a:pt x="764" y="15732"/>
                </a:lnTo>
                <a:lnTo>
                  <a:pt x="764" y="15676"/>
                </a:lnTo>
                <a:lnTo>
                  <a:pt x="857" y="15527"/>
                </a:lnTo>
                <a:lnTo>
                  <a:pt x="950" y="15379"/>
                </a:lnTo>
                <a:lnTo>
                  <a:pt x="987" y="15285"/>
                </a:lnTo>
                <a:lnTo>
                  <a:pt x="987" y="15211"/>
                </a:lnTo>
                <a:lnTo>
                  <a:pt x="969" y="15136"/>
                </a:lnTo>
                <a:lnTo>
                  <a:pt x="913" y="15081"/>
                </a:lnTo>
                <a:lnTo>
                  <a:pt x="876" y="15062"/>
                </a:lnTo>
                <a:lnTo>
                  <a:pt x="838" y="15062"/>
                </a:lnTo>
                <a:close/>
                <a:moveTo>
                  <a:pt x="92011" y="15136"/>
                </a:moveTo>
                <a:lnTo>
                  <a:pt x="91955" y="15174"/>
                </a:lnTo>
                <a:lnTo>
                  <a:pt x="91862" y="15267"/>
                </a:lnTo>
                <a:lnTo>
                  <a:pt x="91769" y="15379"/>
                </a:lnTo>
                <a:lnTo>
                  <a:pt x="91694" y="15509"/>
                </a:lnTo>
                <a:lnTo>
                  <a:pt x="91601" y="15621"/>
                </a:lnTo>
                <a:lnTo>
                  <a:pt x="91508" y="15472"/>
                </a:lnTo>
                <a:lnTo>
                  <a:pt x="91359" y="15267"/>
                </a:lnTo>
                <a:lnTo>
                  <a:pt x="91285" y="15192"/>
                </a:lnTo>
                <a:lnTo>
                  <a:pt x="91192" y="15155"/>
                </a:lnTo>
                <a:lnTo>
                  <a:pt x="91117" y="15155"/>
                </a:lnTo>
                <a:lnTo>
                  <a:pt x="91080" y="15192"/>
                </a:lnTo>
                <a:lnTo>
                  <a:pt x="91043" y="15230"/>
                </a:lnTo>
                <a:lnTo>
                  <a:pt x="91024" y="15304"/>
                </a:lnTo>
                <a:lnTo>
                  <a:pt x="91024" y="15379"/>
                </a:lnTo>
                <a:lnTo>
                  <a:pt x="91061" y="15453"/>
                </a:lnTo>
                <a:lnTo>
                  <a:pt x="91117" y="15527"/>
                </a:lnTo>
                <a:lnTo>
                  <a:pt x="91229" y="15676"/>
                </a:lnTo>
                <a:lnTo>
                  <a:pt x="91266" y="15751"/>
                </a:lnTo>
                <a:lnTo>
                  <a:pt x="91303" y="15807"/>
                </a:lnTo>
                <a:lnTo>
                  <a:pt x="91341" y="15881"/>
                </a:lnTo>
                <a:lnTo>
                  <a:pt x="91341" y="15918"/>
                </a:lnTo>
                <a:lnTo>
                  <a:pt x="91303" y="15937"/>
                </a:lnTo>
                <a:lnTo>
                  <a:pt x="91248" y="16012"/>
                </a:lnTo>
                <a:lnTo>
                  <a:pt x="91192" y="16086"/>
                </a:lnTo>
                <a:lnTo>
                  <a:pt x="91192" y="16123"/>
                </a:lnTo>
                <a:lnTo>
                  <a:pt x="91210" y="16160"/>
                </a:lnTo>
                <a:lnTo>
                  <a:pt x="91229" y="16179"/>
                </a:lnTo>
                <a:lnTo>
                  <a:pt x="91266" y="16179"/>
                </a:lnTo>
                <a:lnTo>
                  <a:pt x="91359" y="16123"/>
                </a:lnTo>
                <a:lnTo>
                  <a:pt x="91434" y="16067"/>
                </a:lnTo>
                <a:lnTo>
                  <a:pt x="91490" y="16030"/>
                </a:lnTo>
                <a:lnTo>
                  <a:pt x="91545" y="16067"/>
                </a:lnTo>
                <a:lnTo>
                  <a:pt x="91601" y="16123"/>
                </a:lnTo>
                <a:lnTo>
                  <a:pt x="91694" y="16235"/>
                </a:lnTo>
                <a:lnTo>
                  <a:pt x="91806" y="16291"/>
                </a:lnTo>
                <a:lnTo>
                  <a:pt x="91918" y="16328"/>
                </a:lnTo>
                <a:lnTo>
                  <a:pt x="91955" y="16328"/>
                </a:lnTo>
                <a:lnTo>
                  <a:pt x="91992" y="16309"/>
                </a:lnTo>
                <a:lnTo>
                  <a:pt x="92030" y="16272"/>
                </a:lnTo>
                <a:lnTo>
                  <a:pt x="92030" y="16198"/>
                </a:lnTo>
                <a:lnTo>
                  <a:pt x="92030" y="16142"/>
                </a:lnTo>
                <a:lnTo>
                  <a:pt x="92011" y="16105"/>
                </a:lnTo>
                <a:lnTo>
                  <a:pt x="91936" y="16030"/>
                </a:lnTo>
                <a:lnTo>
                  <a:pt x="91881" y="15974"/>
                </a:lnTo>
                <a:lnTo>
                  <a:pt x="91825" y="15900"/>
                </a:lnTo>
                <a:lnTo>
                  <a:pt x="91788" y="15807"/>
                </a:lnTo>
                <a:lnTo>
                  <a:pt x="91862" y="15714"/>
                </a:lnTo>
                <a:lnTo>
                  <a:pt x="91936" y="15621"/>
                </a:lnTo>
                <a:lnTo>
                  <a:pt x="92011" y="15546"/>
                </a:lnTo>
                <a:lnTo>
                  <a:pt x="92104" y="15453"/>
                </a:lnTo>
                <a:lnTo>
                  <a:pt x="92141" y="15341"/>
                </a:lnTo>
                <a:lnTo>
                  <a:pt x="92160" y="15230"/>
                </a:lnTo>
                <a:lnTo>
                  <a:pt x="92160" y="15174"/>
                </a:lnTo>
                <a:lnTo>
                  <a:pt x="92123" y="15155"/>
                </a:lnTo>
                <a:lnTo>
                  <a:pt x="92104" y="15136"/>
                </a:lnTo>
                <a:lnTo>
                  <a:pt x="92011" y="15136"/>
                </a:lnTo>
                <a:close/>
                <a:moveTo>
                  <a:pt x="91881" y="17650"/>
                </a:moveTo>
                <a:lnTo>
                  <a:pt x="91825" y="17669"/>
                </a:lnTo>
                <a:lnTo>
                  <a:pt x="91788" y="17706"/>
                </a:lnTo>
                <a:lnTo>
                  <a:pt x="91732" y="17780"/>
                </a:lnTo>
                <a:lnTo>
                  <a:pt x="91657" y="17855"/>
                </a:lnTo>
                <a:lnTo>
                  <a:pt x="91564" y="18041"/>
                </a:lnTo>
                <a:lnTo>
                  <a:pt x="91490" y="17911"/>
                </a:lnTo>
                <a:lnTo>
                  <a:pt x="91359" y="17762"/>
                </a:lnTo>
                <a:lnTo>
                  <a:pt x="91303" y="17724"/>
                </a:lnTo>
                <a:lnTo>
                  <a:pt x="91229" y="17687"/>
                </a:lnTo>
                <a:lnTo>
                  <a:pt x="91155" y="17706"/>
                </a:lnTo>
                <a:lnTo>
                  <a:pt x="91080" y="17743"/>
                </a:lnTo>
                <a:lnTo>
                  <a:pt x="91061" y="17817"/>
                </a:lnTo>
                <a:lnTo>
                  <a:pt x="91061" y="17873"/>
                </a:lnTo>
                <a:lnTo>
                  <a:pt x="91080" y="17948"/>
                </a:lnTo>
                <a:lnTo>
                  <a:pt x="91117" y="18022"/>
                </a:lnTo>
                <a:lnTo>
                  <a:pt x="91192" y="18153"/>
                </a:lnTo>
                <a:lnTo>
                  <a:pt x="91285" y="18264"/>
                </a:lnTo>
                <a:lnTo>
                  <a:pt x="91359" y="18357"/>
                </a:lnTo>
                <a:lnTo>
                  <a:pt x="91378" y="18413"/>
                </a:lnTo>
                <a:lnTo>
                  <a:pt x="91359" y="18469"/>
                </a:lnTo>
                <a:lnTo>
                  <a:pt x="91322" y="18581"/>
                </a:lnTo>
                <a:lnTo>
                  <a:pt x="91285" y="18693"/>
                </a:lnTo>
                <a:lnTo>
                  <a:pt x="91285" y="18748"/>
                </a:lnTo>
                <a:lnTo>
                  <a:pt x="91303" y="18804"/>
                </a:lnTo>
                <a:lnTo>
                  <a:pt x="91359" y="18860"/>
                </a:lnTo>
                <a:lnTo>
                  <a:pt x="91452" y="18860"/>
                </a:lnTo>
                <a:lnTo>
                  <a:pt x="91508" y="18823"/>
                </a:lnTo>
                <a:lnTo>
                  <a:pt x="91601" y="18730"/>
                </a:lnTo>
                <a:lnTo>
                  <a:pt x="91676" y="18637"/>
                </a:lnTo>
                <a:lnTo>
                  <a:pt x="91750" y="18693"/>
                </a:lnTo>
                <a:lnTo>
                  <a:pt x="91899" y="18786"/>
                </a:lnTo>
                <a:lnTo>
                  <a:pt x="91974" y="18804"/>
                </a:lnTo>
                <a:lnTo>
                  <a:pt x="92030" y="18823"/>
                </a:lnTo>
                <a:lnTo>
                  <a:pt x="92085" y="18823"/>
                </a:lnTo>
                <a:lnTo>
                  <a:pt x="92123" y="18767"/>
                </a:lnTo>
                <a:lnTo>
                  <a:pt x="92123" y="18748"/>
                </a:lnTo>
                <a:lnTo>
                  <a:pt x="92123" y="18711"/>
                </a:lnTo>
                <a:lnTo>
                  <a:pt x="92085" y="18637"/>
                </a:lnTo>
                <a:lnTo>
                  <a:pt x="91992" y="18544"/>
                </a:lnTo>
                <a:lnTo>
                  <a:pt x="91881" y="18413"/>
                </a:lnTo>
                <a:lnTo>
                  <a:pt x="91881" y="18376"/>
                </a:lnTo>
                <a:lnTo>
                  <a:pt x="91881" y="18302"/>
                </a:lnTo>
                <a:lnTo>
                  <a:pt x="91918" y="18246"/>
                </a:lnTo>
                <a:lnTo>
                  <a:pt x="91936" y="18171"/>
                </a:lnTo>
                <a:lnTo>
                  <a:pt x="92011" y="18060"/>
                </a:lnTo>
                <a:lnTo>
                  <a:pt x="92085" y="17948"/>
                </a:lnTo>
                <a:lnTo>
                  <a:pt x="92104" y="17873"/>
                </a:lnTo>
                <a:lnTo>
                  <a:pt x="92085" y="17799"/>
                </a:lnTo>
                <a:lnTo>
                  <a:pt x="92067" y="17762"/>
                </a:lnTo>
                <a:lnTo>
                  <a:pt x="92048" y="17724"/>
                </a:lnTo>
                <a:lnTo>
                  <a:pt x="92011" y="17687"/>
                </a:lnTo>
                <a:lnTo>
                  <a:pt x="91974" y="17669"/>
                </a:lnTo>
                <a:lnTo>
                  <a:pt x="91918" y="17650"/>
                </a:lnTo>
                <a:lnTo>
                  <a:pt x="91881" y="17650"/>
                </a:lnTo>
                <a:close/>
                <a:moveTo>
                  <a:pt x="931" y="17445"/>
                </a:moveTo>
                <a:lnTo>
                  <a:pt x="857" y="17501"/>
                </a:lnTo>
                <a:lnTo>
                  <a:pt x="745" y="17631"/>
                </a:lnTo>
                <a:lnTo>
                  <a:pt x="671" y="17780"/>
                </a:lnTo>
                <a:lnTo>
                  <a:pt x="559" y="18097"/>
                </a:lnTo>
                <a:lnTo>
                  <a:pt x="503" y="18022"/>
                </a:lnTo>
                <a:lnTo>
                  <a:pt x="447" y="17929"/>
                </a:lnTo>
                <a:lnTo>
                  <a:pt x="373" y="17873"/>
                </a:lnTo>
                <a:lnTo>
                  <a:pt x="298" y="17836"/>
                </a:lnTo>
                <a:lnTo>
                  <a:pt x="243" y="17836"/>
                </a:lnTo>
                <a:lnTo>
                  <a:pt x="187" y="17855"/>
                </a:lnTo>
                <a:lnTo>
                  <a:pt x="168" y="17892"/>
                </a:lnTo>
                <a:lnTo>
                  <a:pt x="131" y="17911"/>
                </a:lnTo>
                <a:lnTo>
                  <a:pt x="131" y="18004"/>
                </a:lnTo>
                <a:lnTo>
                  <a:pt x="149" y="18115"/>
                </a:lnTo>
                <a:lnTo>
                  <a:pt x="205" y="18190"/>
                </a:lnTo>
                <a:lnTo>
                  <a:pt x="280" y="18283"/>
                </a:lnTo>
                <a:lnTo>
                  <a:pt x="336" y="18357"/>
                </a:lnTo>
                <a:lnTo>
                  <a:pt x="373" y="18395"/>
                </a:lnTo>
                <a:lnTo>
                  <a:pt x="373" y="18432"/>
                </a:lnTo>
                <a:lnTo>
                  <a:pt x="373" y="18469"/>
                </a:lnTo>
                <a:lnTo>
                  <a:pt x="354" y="18525"/>
                </a:lnTo>
                <a:lnTo>
                  <a:pt x="280" y="18655"/>
                </a:lnTo>
                <a:lnTo>
                  <a:pt x="224" y="18786"/>
                </a:lnTo>
                <a:lnTo>
                  <a:pt x="224" y="18823"/>
                </a:lnTo>
                <a:lnTo>
                  <a:pt x="243" y="18860"/>
                </a:lnTo>
                <a:lnTo>
                  <a:pt x="261" y="18879"/>
                </a:lnTo>
                <a:lnTo>
                  <a:pt x="317" y="18860"/>
                </a:lnTo>
                <a:lnTo>
                  <a:pt x="410" y="18786"/>
                </a:lnTo>
                <a:lnTo>
                  <a:pt x="559" y="18618"/>
                </a:lnTo>
                <a:lnTo>
                  <a:pt x="652" y="18711"/>
                </a:lnTo>
                <a:lnTo>
                  <a:pt x="782" y="18823"/>
                </a:lnTo>
                <a:lnTo>
                  <a:pt x="857" y="18860"/>
                </a:lnTo>
                <a:lnTo>
                  <a:pt x="931" y="18897"/>
                </a:lnTo>
                <a:lnTo>
                  <a:pt x="987" y="18897"/>
                </a:lnTo>
                <a:lnTo>
                  <a:pt x="1024" y="18860"/>
                </a:lnTo>
                <a:lnTo>
                  <a:pt x="1043" y="18804"/>
                </a:lnTo>
                <a:lnTo>
                  <a:pt x="1024" y="18748"/>
                </a:lnTo>
                <a:lnTo>
                  <a:pt x="987" y="18674"/>
                </a:lnTo>
                <a:lnTo>
                  <a:pt x="913" y="18599"/>
                </a:lnTo>
                <a:lnTo>
                  <a:pt x="801" y="18469"/>
                </a:lnTo>
                <a:lnTo>
                  <a:pt x="745" y="18413"/>
                </a:lnTo>
                <a:lnTo>
                  <a:pt x="727" y="18376"/>
                </a:lnTo>
                <a:lnTo>
                  <a:pt x="745" y="18320"/>
                </a:lnTo>
                <a:lnTo>
                  <a:pt x="764" y="18246"/>
                </a:lnTo>
                <a:lnTo>
                  <a:pt x="857" y="18115"/>
                </a:lnTo>
                <a:lnTo>
                  <a:pt x="950" y="17985"/>
                </a:lnTo>
                <a:lnTo>
                  <a:pt x="1006" y="17873"/>
                </a:lnTo>
                <a:lnTo>
                  <a:pt x="1024" y="17743"/>
                </a:lnTo>
                <a:lnTo>
                  <a:pt x="1024" y="17575"/>
                </a:lnTo>
                <a:lnTo>
                  <a:pt x="1006" y="17501"/>
                </a:lnTo>
                <a:lnTo>
                  <a:pt x="987" y="17445"/>
                </a:lnTo>
                <a:lnTo>
                  <a:pt x="931" y="17445"/>
                </a:lnTo>
                <a:close/>
                <a:moveTo>
                  <a:pt x="913" y="20108"/>
                </a:moveTo>
                <a:lnTo>
                  <a:pt x="857" y="20126"/>
                </a:lnTo>
                <a:lnTo>
                  <a:pt x="782" y="20182"/>
                </a:lnTo>
                <a:lnTo>
                  <a:pt x="671" y="20294"/>
                </a:lnTo>
                <a:lnTo>
                  <a:pt x="578" y="20405"/>
                </a:lnTo>
                <a:lnTo>
                  <a:pt x="503" y="20312"/>
                </a:lnTo>
                <a:lnTo>
                  <a:pt x="391" y="20238"/>
                </a:lnTo>
                <a:lnTo>
                  <a:pt x="336" y="20201"/>
                </a:lnTo>
                <a:lnTo>
                  <a:pt x="261" y="20201"/>
                </a:lnTo>
                <a:lnTo>
                  <a:pt x="205" y="20219"/>
                </a:lnTo>
                <a:lnTo>
                  <a:pt x="168" y="20256"/>
                </a:lnTo>
                <a:lnTo>
                  <a:pt x="131" y="20331"/>
                </a:lnTo>
                <a:lnTo>
                  <a:pt x="149" y="20387"/>
                </a:lnTo>
                <a:lnTo>
                  <a:pt x="187" y="20461"/>
                </a:lnTo>
                <a:lnTo>
                  <a:pt x="224" y="20517"/>
                </a:lnTo>
                <a:lnTo>
                  <a:pt x="317" y="20629"/>
                </a:lnTo>
                <a:lnTo>
                  <a:pt x="354" y="20685"/>
                </a:lnTo>
                <a:lnTo>
                  <a:pt x="373" y="20722"/>
                </a:lnTo>
                <a:lnTo>
                  <a:pt x="354" y="20778"/>
                </a:lnTo>
                <a:lnTo>
                  <a:pt x="336" y="20834"/>
                </a:lnTo>
                <a:lnTo>
                  <a:pt x="261" y="20964"/>
                </a:lnTo>
                <a:lnTo>
                  <a:pt x="224" y="21020"/>
                </a:lnTo>
                <a:lnTo>
                  <a:pt x="187" y="21094"/>
                </a:lnTo>
                <a:lnTo>
                  <a:pt x="187" y="21150"/>
                </a:lnTo>
                <a:lnTo>
                  <a:pt x="224" y="21206"/>
                </a:lnTo>
                <a:lnTo>
                  <a:pt x="280" y="21243"/>
                </a:lnTo>
                <a:lnTo>
                  <a:pt x="336" y="21243"/>
                </a:lnTo>
                <a:lnTo>
                  <a:pt x="391" y="21206"/>
                </a:lnTo>
                <a:lnTo>
                  <a:pt x="447" y="21169"/>
                </a:lnTo>
                <a:lnTo>
                  <a:pt x="559" y="21038"/>
                </a:lnTo>
                <a:lnTo>
                  <a:pt x="652" y="20945"/>
                </a:lnTo>
                <a:lnTo>
                  <a:pt x="764" y="21094"/>
                </a:lnTo>
                <a:lnTo>
                  <a:pt x="838" y="21169"/>
                </a:lnTo>
                <a:lnTo>
                  <a:pt x="876" y="21187"/>
                </a:lnTo>
                <a:lnTo>
                  <a:pt x="913" y="21206"/>
                </a:lnTo>
                <a:lnTo>
                  <a:pt x="950" y="21187"/>
                </a:lnTo>
                <a:lnTo>
                  <a:pt x="987" y="21150"/>
                </a:lnTo>
                <a:lnTo>
                  <a:pt x="987" y="21113"/>
                </a:lnTo>
                <a:lnTo>
                  <a:pt x="987" y="21076"/>
                </a:lnTo>
                <a:lnTo>
                  <a:pt x="950" y="20983"/>
                </a:lnTo>
                <a:lnTo>
                  <a:pt x="931" y="20908"/>
                </a:lnTo>
                <a:lnTo>
                  <a:pt x="876" y="20815"/>
                </a:lnTo>
                <a:lnTo>
                  <a:pt x="857" y="20741"/>
                </a:lnTo>
                <a:lnTo>
                  <a:pt x="857" y="20685"/>
                </a:lnTo>
                <a:lnTo>
                  <a:pt x="913" y="20573"/>
                </a:lnTo>
                <a:lnTo>
                  <a:pt x="969" y="20498"/>
                </a:lnTo>
                <a:lnTo>
                  <a:pt x="1006" y="20405"/>
                </a:lnTo>
                <a:lnTo>
                  <a:pt x="1043" y="20294"/>
                </a:lnTo>
                <a:lnTo>
                  <a:pt x="1043" y="20256"/>
                </a:lnTo>
                <a:lnTo>
                  <a:pt x="1024" y="20201"/>
                </a:lnTo>
                <a:lnTo>
                  <a:pt x="987" y="20126"/>
                </a:lnTo>
                <a:lnTo>
                  <a:pt x="913" y="20108"/>
                </a:lnTo>
                <a:close/>
                <a:moveTo>
                  <a:pt x="91899" y="20275"/>
                </a:moveTo>
                <a:lnTo>
                  <a:pt x="91825" y="20331"/>
                </a:lnTo>
                <a:lnTo>
                  <a:pt x="91769" y="20387"/>
                </a:lnTo>
                <a:lnTo>
                  <a:pt x="91676" y="20517"/>
                </a:lnTo>
                <a:lnTo>
                  <a:pt x="91601" y="20647"/>
                </a:lnTo>
                <a:lnTo>
                  <a:pt x="91452" y="20424"/>
                </a:lnTo>
                <a:lnTo>
                  <a:pt x="91415" y="20387"/>
                </a:lnTo>
                <a:lnTo>
                  <a:pt x="91378" y="20350"/>
                </a:lnTo>
                <a:lnTo>
                  <a:pt x="91322" y="20312"/>
                </a:lnTo>
                <a:lnTo>
                  <a:pt x="91192" y="20312"/>
                </a:lnTo>
                <a:lnTo>
                  <a:pt x="91155" y="20331"/>
                </a:lnTo>
                <a:lnTo>
                  <a:pt x="91136" y="20368"/>
                </a:lnTo>
                <a:lnTo>
                  <a:pt x="91117" y="20405"/>
                </a:lnTo>
                <a:lnTo>
                  <a:pt x="91117" y="20498"/>
                </a:lnTo>
                <a:lnTo>
                  <a:pt x="91136" y="20592"/>
                </a:lnTo>
                <a:lnTo>
                  <a:pt x="91210" y="20741"/>
                </a:lnTo>
                <a:lnTo>
                  <a:pt x="91285" y="20852"/>
                </a:lnTo>
                <a:lnTo>
                  <a:pt x="91359" y="20964"/>
                </a:lnTo>
                <a:lnTo>
                  <a:pt x="91359" y="21057"/>
                </a:lnTo>
                <a:lnTo>
                  <a:pt x="91341" y="21113"/>
                </a:lnTo>
                <a:lnTo>
                  <a:pt x="91322" y="21150"/>
                </a:lnTo>
                <a:lnTo>
                  <a:pt x="91322" y="21206"/>
                </a:lnTo>
                <a:lnTo>
                  <a:pt x="91359" y="21243"/>
                </a:lnTo>
                <a:lnTo>
                  <a:pt x="91397" y="21262"/>
                </a:lnTo>
                <a:lnTo>
                  <a:pt x="91434" y="21243"/>
                </a:lnTo>
                <a:lnTo>
                  <a:pt x="91471" y="21206"/>
                </a:lnTo>
                <a:lnTo>
                  <a:pt x="91508" y="21187"/>
                </a:lnTo>
                <a:lnTo>
                  <a:pt x="91564" y="21131"/>
                </a:lnTo>
                <a:lnTo>
                  <a:pt x="91732" y="21262"/>
                </a:lnTo>
                <a:lnTo>
                  <a:pt x="91806" y="21280"/>
                </a:lnTo>
                <a:lnTo>
                  <a:pt x="91881" y="21280"/>
                </a:lnTo>
                <a:lnTo>
                  <a:pt x="91918" y="21262"/>
                </a:lnTo>
                <a:lnTo>
                  <a:pt x="91936" y="21225"/>
                </a:lnTo>
                <a:lnTo>
                  <a:pt x="91974" y="21150"/>
                </a:lnTo>
                <a:lnTo>
                  <a:pt x="91955" y="21076"/>
                </a:lnTo>
                <a:lnTo>
                  <a:pt x="91936" y="21001"/>
                </a:lnTo>
                <a:lnTo>
                  <a:pt x="91881" y="20927"/>
                </a:lnTo>
                <a:lnTo>
                  <a:pt x="91843" y="20908"/>
                </a:lnTo>
                <a:lnTo>
                  <a:pt x="91825" y="20871"/>
                </a:lnTo>
                <a:lnTo>
                  <a:pt x="91843" y="20796"/>
                </a:lnTo>
                <a:lnTo>
                  <a:pt x="91881" y="20759"/>
                </a:lnTo>
                <a:lnTo>
                  <a:pt x="91918" y="20722"/>
                </a:lnTo>
                <a:lnTo>
                  <a:pt x="91992" y="20629"/>
                </a:lnTo>
                <a:lnTo>
                  <a:pt x="92030" y="20554"/>
                </a:lnTo>
                <a:lnTo>
                  <a:pt x="92067" y="20461"/>
                </a:lnTo>
                <a:lnTo>
                  <a:pt x="92085" y="20405"/>
                </a:lnTo>
                <a:lnTo>
                  <a:pt x="92085" y="20368"/>
                </a:lnTo>
                <a:lnTo>
                  <a:pt x="92067" y="20331"/>
                </a:lnTo>
                <a:lnTo>
                  <a:pt x="92030" y="20294"/>
                </a:lnTo>
                <a:lnTo>
                  <a:pt x="91955" y="20275"/>
                </a:lnTo>
                <a:lnTo>
                  <a:pt x="91899" y="20275"/>
                </a:lnTo>
                <a:close/>
                <a:moveTo>
                  <a:pt x="261" y="22658"/>
                </a:moveTo>
                <a:lnTo>
                  <a:pt x="224" y="22677"/>
                </a:lnTo>
                <a:lnTo>
                  <a:pt x="205" y="22714"/>
                </a:lnTo>
                <a:lnTo>
                  <a:pt x="187" y="22751"/>
                </a:lnTo>
                <a:lnTo>
                  <a:pt x="187" y="22789"/>
                </a:lnTo>
                <a:lnTo>
                  <a:pt x="224" y="22919"/>
                </a:lnTo>
                <a:lnTo>
                  <a:pt x="261" y="22975"/>
                </a:lnTo>
                <a:lnTo>
                  <a:pt x="317" y="23031"/>
                </a:lnTo>
                <a:lnTo>
                  <a:pt x="354" y="23086"/>
                </a:lnTo>
                <a:lnTo>
                  <a:pt x="391" y="23142"/>
                </a:lnTo>
                <a:lnTo>
                  <a:pt x="447" y="23217"/>
                </a:lnTo>
                <a:lnTo>
                  <a:pt x="391" y="23291"/>
                </a:lnTo>
                <a:lnTo>
                  <a:pt x="354" y="23328"/>
                </a:lnTo>
                <a:lnTo>
                  <a:pt x="317" y="23384"/>
                </a:lnTo>
                <a:lnTo>
                  <a:pt x="224" y="23459"/>
                </a:lnTo>
                <a:lnTo>
                  <a:pt x="187" y="23496"/>
                </a:lnTo>
                <a:lnTo>
                  <a:pt x="149" y="23552"/>
                </a:lnTo>
                <a:lnTo>
                  <a:pt x="149" y="23608"/>
                </a:lnTo>
                <a:lnTo>
                  <a:pt x="168" y="23664"/>
                </a:lnTo>
                <a:lnTo>
                  <a:pt x="205" y="23719"/>
                </a:lnTo>
                <a:lnTo>
                  <a:pt x="243" y="23757"/>
                </a:lnTo>
                <a:lnTo>
                  <a:pt x="298" y="23757"/>
                </a:lnTo>
                <a:lnTo>
                  <a:pt x="354" y="23738"/>
                </a:lnTo>
                <a:lnTo>
                  <a:pt x="447" y="23682"/>
                </a:lnTo>
                <a:lnTo>
                  <a:pt x="540" y="23608"/>
                </a:lnTo>
                <a:lnTo>
                  <a:pt x="615" y="23533"/>
                </a:lnTo>
                <a:lnTo>
                  <a:pt x="633" y="23477"/>
                </a:lnTo>
                <a:lnTo>
                  <a:pt x="671" y="23459"/>
                </a:lnTo>
                <a:lnTo>
                  <a:pt x="708" y="23477"/>
                </a:lnTo>
                <a:lnTo>
                  <a:pt x="745" y="23515"/>
                </a:lnTo>
                <a:lnTo>
                  <a:pt x="782" y="23552"/>
                </a:lnTo>
                <a:lnTo>
                  <a:pt x="838" y="23589"/>
                </a:lnTo>
                <a:lnTo>
                  <a:pt x="894" y="23626"/>
                </a:lnTo>
                <a:lnTo>
                  <a:pt x="931" y="23626"/>
                </a:lnTo>
                <a:lnTo>
                  <a:pt x="950" y="23608"/>
                </a:lnTo>
                <a:lnTo>
                  <a:pt x="969" y="23589"/>
                </a:lnTo>
                <a:lnTo>
                  <a:pt x="950" y="23533"/>
                </a:lnTo>
                <a:lnTo>
                  <a:pt x="913" y="23459"/>
                </a:lnTo>
                <a:lnTo>
                  <a:pt x="857" y="23347"/>
                </a:lnTo>
                <a:lnTo>
                  <a:pt x="838" y="23291"/>
                </a:lnTo>
                <a:lnTo>
                  <a:pt x="838" y="23235"/>
                </a:lnTo>
                <a:lnTo>
                  <a:pt x="931" y="22956"/>
                </a:lnTo>
                <a:lnTo>
                  <a:pt x="987" y="22789"/>
                </a:lnTo>
                <a:lnTo>
                  <a:pt x="1006" y="22751"/>
                </a:lnTo>
                <a:lnTo>
                  <a:pt x="1006" y="22733"/>
                </a:lnTo>
                <a:lnTo>
                  <a:pt x="987" y="22733"/>
                </a:lnTo>
                <a:lnTo>
                  <a:pt x="652" y="23049"/>
                </a:lnTo>
                <a:lnTo>
                  <a:pt x="522" y="22863"/>
                </a:lnTo>
                <a:lnTo>
                  <a:pt x="447" y="22751"/>
                </a:lnTo>
                <a:lnTo>
                  <a:pt x="373" y="22695"/>
                </a:lnTo>
                <a:lnTo>
                  <a:pt x="298" y="22658"/>
                </a:lnTo>
                <a:lnTo>
                  <a:pt x="261" y="22658"/>
                </a:lnTo>
                <a:close/>
                <a:moveTo>
                  <a:pt x="91359" y="22733"/>
                </a:moveTo>
                <a:lnTo>
                  <a:pt x="91285" y="22751"/>
                </a:lnTo>
                <a:lnTo>
                  <a:pt x="91266" y="22770"/>
                </a:lnTo>
                <a:lnTo>
                  <a:pt x="91248" y="22826"/>
                </a:lnTo>
                <a:lnTo>
                  <a:pt x="91266" y="22882"/>
                </a:lnTo>
                <a:lnTo>
                  <a:pt x="91322" y="23012"/>
                </a:lnTo>
                <a:lnTo>
                  <a:pt x="91359" y="23124"/>
                </a:lnTo>
                <a:lnTo>
                  <a:pt x="91397" y="23161"/>
                </a:lnTo>
                <a:lnTo>
                  <a:pt x="91415" y="23217"/>
                </a:lnTo>
                <a:lnTo>
                  <a:pt x="91397" y="23254"/>
                </a:lnTo>
                <a:lnTo>
                  <a:pt x="91341" y="23273"/>
                </a:lnTo>
                <a:lnTo>
                  <a:pt x="91266" y="23347"/>
                </a:lnTo>
                <a:lnTo>
                  <a:pt x="91173" y="23459"/>
                </a:lnTo>
                <a:lnTo>
                  <a:pt x="91117" y="23515"/>
                </a:lnTo>
                <a:lnTo>
                  <a:pt x="91099" y="23570"/>
                </a:lnTo>
                <a:lnTo>
                  <a:pt x="91099" y="23626"/>
                </a:lnTo>
                <a:lnTo>
                  <a:pt x="91099" y="23664"/>
                </a:lnTo>
                <a:lnTo>
                  <a:pt x="91136" y="23719"/>
                </a:lnTo>
                <a:lnTo>
                  <a:pt x="91173" y="23757"/>
                </a:lnTo>
                <a:lnTo>
                  <a:pt x="91210" y="23775"/>
                </a:lnTo>
                <a:lnTo>
                  <a:pt x="91248" y="23775"/>
                </a:lnTo>
                <a:lnTo>
                  <a:pt x="91303" y="23757"/>
                </a:lnTo>
                <a:lnTo>
                  <a:pt x="91341" y="23719"/>
                </a:lnTo>
                <a:lnTo>
                  <a:pt x="91564" y="23496"/>
                </a:lnTo>
                <a:lnTo>
                  <a:pt x="91601" y="23589"/>
                </a:lnTo>
                <a:lnTo>
                  <a:pt x="91676" y="23738"/>
                </a:lnTo>
                <a:lnTo>
                  <a:pt x="91713" y="23794"/>
                </a:lnTo>
                <a:lnTo>
                  <a:pt x="91750" y="23850"/>
                </a:lnTo>
                <a:lnTo>
                  <a:pt x="91806" y="23868"/>
                </a:lnTo>
                <a:lnTo>
                  <a:pt x="91862" y="23868"/>
                </a:lnTo>
                <a:lnTo>
                  <a:pt x="91899" y="23831"/>
                </a:lnTo>
                <a:lnTo>
                  <a:pt x="91936" y="23794"/>
                </a:lnTo>
                <a:lnTo>
                  <a:pt x="91936" y="23738"/>
                </a:lnTo>
                <a:lnTo>
                  <a:pt x="91936" y="23664"/>
                </a:lnTo>
                <a:lnTo>
                  <a:pt x="91899" y="23515"/>
                </a:lnTo>
                <a:lnTo>
                  <a:pt x="91862" y="23422"/>
                </a:lnTo>
                <a:lnTo>
                  <a:pt x="91825" y="23310"/>
                </a:lnTo>
                <a:lnTo>
                  <a:pt x="91825" y="23254"/>
                </a:lnTo>
                <a:lnTo>
                  <a:pt x="91881" y="23198"/>
                </a:lnTo>
                <a:lnTo>
                  <a:pt x="91955" y="23124"/>
                </a:lnTo>
                <a:lnTo>
                  <a:pt x="92048" y="23049"/>
                </a:lnTo>
                <a:lnTo>
                  <a:pt x="92085" y="23012"/>
                </a:lnTo>
                <a:lnTo>
                  <a:pt x="92104" y="22956"/>
                </a:lnTo>
                <a:lnTo>
                  <a:pt x="92085" y="22900"/>
                </a:lnTo>
                <a:lnTo>
                  <a:pt x="92048" y="22863"/>
                </a:lnTo>
                <a:lnTo>
                  <a:pt x="91955" y="22863"/>
                </a:lnTo>
                <a:lnTo>
                  <a:pt x="91843" y="22919"/>
                </a:lnTo>
                <a:lnTo>
                  <a:pt x="91750" y="22956"/>
                </a:lnTo>
                <a:lnTo>
                  <a:pt x="91676" y="22993"/>
                </a:lnTo>
                <a:lnTo>
                  <a:pt x="91639" y="22993"/>
                </a:lnTo>
                <a:lnTo>
                  <a:pt x="91564" y="22900"/>
                </a:lnTo>
                <a:lnTo>
                  <a:pt x="91471" y="22807"/>
                </a:lnTo>
                <a:lnTo>
                  <a:pt x="91397" y="22751"/>
                </a:lnTo>
                <a:lnTo>
                  <a:pt x="91359" y="22733"/>
                </a:lnTo>
                <a:close/>
                <a:moveTo>
                  <a:pt x="913" y="25190"/>
                </a:moveTo>
                <a:lnTo>
                  <a:pt x="857" y="25209"/>
                </a:lnTo>
                <a:lnTo>
                  <a:pt x="801" y="25227"/>
                </a:lnTo>
                <a:lnTo>
                  <a:pt x="764" y="25283"/>
                </a:lnTo>
                <a:lnTo>
                  <a:pt x="727" y="25321"/>
                </a:lnTo>
                <a:lnTo>
                  <a:pt x="689" y="25358"/>
                </a:lnTo>
                <a:lnTo>
                  <a:pt x="633" y="25395"/>
                </a:lnTo>
                <a:lnTo>
                  <a:pt x="596" y="25414"/>
                </a:lnTo>
                <a:lnTo>
                  <a:pt x="485" y="25358"/>
                </a:lnTo>
                <a:lnTo>
                  <a:pt x="373" y="25302"/>
                </a:lnTo>
                <a:lnTo>
                  <a:pt x="261" y="25302"/>
                </a:lnTo>
                <a:lnTo>
                  <a:pt x="243" y="25339"/>
                </a:lnTo>
                <a:lnTo>
                  <a:pt x="243" y="25376"/>
                </a:lnTo>
                <a:lnTo>
                  <a:pt x="261" y="25432"/>
                </a:lnTo>
                <a:lnTo>
                  <a:pt x="298" y="25488"/>
                </a:lnTo>
                <a:lnTo>
                  <a:pt x="336" y="25525"/>
                </a:lnTo>
                <a:lnTo>
                  <a:pt x="391" y="25563"/>
                </a:lnTo>
                <a:lnTo>
                  <a:pt x="410" y="25600"/>
                </a:lnTo>
                <a:lnTo>
                  <a:pt x="447" y="25674"/>
                </a:lnTo>
                <a:lnTo>
                  <a:pt x="447" y="25730"/>
                </a:lnTo>
                <a:lnTo>
                  <a:pt x="354" y="25860"/>
                </a:lnTo>
                <a:lnTo>
                  <a:pt x="224" y="26084"/>
                </a:lnTo>
                <a:lnTo>
                  <a:pt x="168" y="26214"/>
                </a:lnTo>
                <a:lnTo>
                  <a:pt x="149" y="26251"/>
                </a:lnTo>
                <a:lnTo>
                  <a:pt x="168" y="26251"/>
                </a:lnTo>
                <a:lnTo>
                  <a:pt x="410" y="26103"/>
                </a:lnTo>
                <a:lnTo>
                  <a:pt x="522" y="26009"/>
                </a:lnTo>
                <a:lnTo>
                  <a:pt x="633" y="25898"/>
                </a:lnTo>
                <a:lnTo>
                  <a:pt x="727" y="26103"/>
                </a:lnTo>
                <a:lnTo>
                  <a:pt x="820" y="26196"/>
                </a:lnTo>
                <a:lnTo>
                  <a:pt x="857" y="26233"/>
                </a:lnTo>
                <a:lnTo>
                  <a:pt x="950" y="26233"/>
                </a:lnTo>
                <a:lnTo>
                  <a:pt x="987" y="26214"/>
                </a:lnTo>
                <a:lnTo>
                  <a:pt x="1024" y="26196"/>
                </a:lnTo>
                <a:lnTo>
                  <a:pt x="1043" y="26158"/>
                </a:lnTo>
                <a:lnTo>
                  <a:pt x="1043" y="26065"/>
                </a:lnTo>
                <a:lnTo>
                  <a:pt x="1043" y="25991"/>
                </a:lnTo>
                <a:lnTo>
                  <a:pt x="1006" y="25916"/>
                </a:lnTo>
                <a:lnTo>
                  <a:pt x="969" y="25842"/>
                </a:lnTo>
                <a:lnTo>
                  <a:pt x="931" y="25786"/>
                </a:lnTo>
                <a:lnTo>
                  <a:pt x="913" y="25712"/>
                </a:lnTo>
                <a:lnTo>
                  <a:pt x="876" y="25637"/>
                </a:lnTo>
                <a:lnTo>
                  <a:pt x="876" y="25600"/>
                </a:lnTo>
                <a:lnTo>
                  <a:pt x="931" y="25488"/>
                </a:lnTo>
                <a:lnTo>
                  <a:pt x="969" y="25376"/>
                </a:lnTo>
                <a:lnTo>
                  <a:pt x="987" y="25265"/>
                </a:lnTo>
                <a:lnTo>
                  <a:pt x="987" y="25227"/>
                </a:lnTo>
                <a:lnTo>
                  <a:pt x="969" y="25209"/>
                </a:lnTo>
                <a:lnTo>
                  <a:pt x="913" y="25190"/>
                </a:lnTo>
                <a:close/>
                <a:moveTo>
                  <a:pt x="91899" y="25227"/>
                </a:moveTo>
                <a:lnTo>
                  <a:pt x="91862" y="25246"/>
                </a:lnTo>
                <a:lnTo>
                  <a:pt x="91825" y="25302"/>
                </a:lnTo>
                <a:lnTo>
                  <a:pt x="91694" y="25507"/>
                </a:lnTo>
                <a:lnTo>
                  <a:pt x="91564" y="25730"/>
                </a:lnTo>
                <a:lnTo>
                  <a:pt x="91508" y="25618"/>
                </a:lnTo>
                <a:lnTo>
                  <a:pt x="91415" y="25488"/>
                </a:lnTo>
                <a:lnTo>
                  <a:pt x="91359" y="25432"/>
                </a:lnTo>
                <a:lnTo>
                  <a:pt x="91303" y="25395"/>
                </a:lnTo>
                <a:lnTo>
                  <a:pt x="91248" y="25358"/>
                </a:lnTo>
                <a:lnTo>
                  <a:pt x="91173" y="25358"/>
                </a:lnTo>
                <a:lnTo>
                  <a:pt x="91117" y="25376"/>
                </a:lnTo>
                <a:lnTo>
                  <a:pt x="91080" y="25414"/>
                </a:lnTo>
                <a:lnTo>
                  <a:pt x="91061" y="25470"/>
                </a:lnTo>
                <a:lnTo>
                  <a:pt x="91080" y="25544"/>
                </a:lnTo>
                <a:lnTo>
                  <a:pt x="91136" y="25656"/>
                </a:lnTo>
                <a:lnTo>
                  <a:pt x="91192" y="25767"/>
                </a:lnTo>
                <a:lnTo>
                  <a:pt x="91285" y="25860"/>
                </a:lnTo>
                <a:lnTo>
                  <a:pt x="91341" y="25935"/>
                </a:lnTo>
                <a:lnTo>
                  <a:pt x="91378" y="25991"/>
                </a:lnTo>
                <a:lnTo>
                  <a:pt x="91341" y="26028"/>
                </a:lnTo>
                <a:lnTo>
                  <a:pt x="91285" y="26084"/>
                </a:lnTo>
                <a:lnTo>
                  <a:pt x="91229" y="26140"/>
                </a:lnTo>
                <a:lnTo>
                  <a:pt x="91210" y="26177"/>
                </a:lnTo>
                <a:lnTo>
                  <a:pt x="91210" y="26196"/>
                </a:lnTo>
                <a:lnTo>
                  <a:pt x="91210" y="26233"/>
                </a:lnTo>
                <a:lnTo>
                  <a:pt x="91248" y="26251"/>
                </a:lnTo>
                <a:lnTo>
                  <a:pt x="91322" y="26214"/>
                </a:lnTo>
                <a:lnTo>
                  <a:pt x="91490" y="26121"/>
                </a:lnTo>
                <a:lnTo>
                  <a:pt x="91583" y="26233"/>
                </a:lnTo>
                <a:lnTo>
                  <a:pt x="91657" y="26307"/>
                </a:lnTo>
                <a:lnTo>
                  <a:pt x="91750" y="26400"/>
                </a:lnTo>
                <a:lnTo>
                  <a:pt x="91788" y="26419"/>
                </a:lnTo>
                <a:lnTo>
                  <a:pt x="91843" y="26438"/>
                </a:lnTo>
                <a:lnTo>
                  <a:pt x="91881" y="26419"/>
                </a:lnTo>
                <a:lnTo>
                  <a:pt x="91918" y="26345"/>
                </a:lnTo>
                <a:lnTo>
                  <a:pt x="91899" y="26289"/>
                </a:lnTo>
                <a:lnTo>
                  <a:pt x="91881" y="26214"/>
                </a:lnTo>
                <a:lnTo>
                  <a:pt x="91788" y="26084"/>
                </a:lnTo>
                <a:lnTo>
                  <a:pt x="91750" y="26009"/>
                </a:lnTo>
                <a:lnTo>
                  <a:pt x="91732" y="25954"/>
                </a:lnTo>
                <a:lnTo>
                  <a:pt x="91769" y="25898"/>
                </a:lnTo>
                <a:lnTo>
                  <a:pt x="91825" y="25842"/>
                </a:lnTo>
                <a:lnTo>
                  <a:pt x="91918" y="25749"/>
                </a:lnTo>
                <a:lnTo>
                  <a:pt x="92011" y="25618"/>
                </a:lnTo>
                <a:lnTo>
                  <a:pt x="92104" y="25488"/>
                </a:lnTo>
                <a:lnTo>
                  <a:pt x="92123" y="25414"/>
                </a:lnTo>
                <a:lnTo>
                  <a:pt x="92123" y="25358"/>
                </a:lnTo>
                <a:lnTo>
                  <a:pt x="92104" y="25302"/>
                </a:lnTo>
                <a:lnTo>
                  <a:pt x="92067" y="25265"/>
                </a:lnTo>
                <a:lnTo>
                  <a:pt x="92030" y="25246"/>
                </a:lnTo>
                <a:lnTo>
                  <a:pt x="91992" y="25227"/>
                </a:lnTo>
                <a:lnTo>
                  <a:pt x="91899" y="25227"/>
                </a:lnTo>
                <a:close/>
                <a:moveTo>
                  <a:pt x="112" y="27555"/>
                </a:moveTo>
                <a:lnTo>
                  <a:pt x="75" y="27573"/>
                </a:lnTo>
                <a:lnTo>
                  <a:pt x="38" y="27592"/>
                </a:lnTo>
                <a:lnTo>
                  <a:pt x="0" y="27629"/>
                </a:lnTo>
                <a:lnTo>
                  <a:pt x="0" y="27666"/>
                </a:lnTo>
                <a:lnTo>
                  <a:pt x="0" y="27760"/>
                </a:lnTo>
                <a:lnTo>
                  <a:pt x="38" y="27853"/>
                </a:lnTo>
                <a:lnTo>
                  <a:pt x="112" y="27946"/>
                </a:lnTo>
                <a:lnTo>
                  <a:pt x="280" y="28132"/>
                </a:lnTo>
                <a:lnTo>
                  <a:pt x="391" y="28262"/>
                </a:lnTo>
                <a:lnTo>
                  <a:pt x="298" y="28355"/>
                </a:lnTo>
                <a:lnTo>
                  <a:pt x="187" y="28486"/>
                </a:lnTo>
                <a:lnTo>
                  <a:pt x="94" y="28616"/>
                </a:lnTo>
                <a:lnTo>
                  <a:pt x="75" y="28690"/>
                </a:lnTo>
                <a:lnTo>
                  <a:pt x="94" y="28728"/>
                </a:lnTo>
                <a:lnTo>
                  <a:pt x="112" y="28765"/>
                </a:lnTo>
                <a:lnTo>
                  <a:pt x="131" y="28765"/>
                </a:lnTo>
                <a:lnTo>
                  <a:pt x="187" y="28784"/>
                </a:lnTo>
                <a:lnTo>
                  <a:pt x="261" y="28746"/>
                </a:lnTo>
                <a:lnTo>
                  <a:pt x="317" y="28709"/>
                </a:lnTo>
                <a:lnTo>
                  <a:pt x="466" y="28579"/>
                </a:lnTo>
                <a:lnTo>
                  <a:pt x="540" y="28504"/>
                </a:lnTo>
                <a:lnTo>
                  <a:pt x="633" y="28635"/>
                </a:lnTo>
                <a:lnTo>
                  <a:pt x="745" y="28802"/>
                </a:lnTo>
                <a:lnTo>
                  <a:pt x="801" y="28858"/>
                </a:lnTo>
                <a:lnTo>
                  <a:pt x="857" y="28877"/>
                </a:lnTo>
                <a:lnTo>
                  <a:pt x="876" y="28858"/>
                </a:lnTo>
                <a:lnTo>
                  <a:pt x="876" y="28839"/>
                </a:lnTo>
                <a:lnTo>
                  <a:pt x="894" y="28728"/>
                </a:lnTo>
                <a:lnTo>
                  <a:pt x="857" y="28616"/>
                </a:lnTo>
                <a:lnTo>
                  <a:pt x="820" y="28504"/>
                </a:lnTo>
                <a:lnTo>
                  <a:pt x="764" y="28374"/>
                </a:lnTo>
                <a:lnTo>
                  <a:pt x="764" y="28337"/>
                </a:lnTo>
                <a:lnTo>
                  <a:pt x="764" y="28299"/>
                </a:lnTo>
                <a:lnTo>
                  <a:pt x="782" y="28244"/>
                </a:lnTo>
                <a:lnTo>
                  <a:pt x="857" y="28188"/>
                </a:lnTo>
                <a:lnTo>
                  <a:pt x="969" y="28113"/>
                </a:lnTo>
                <a:lnTo>
                  <a:pt x="1043" y="28020"/>
                </a:lnTo>
                <a:lnTo>
                  <a:pt x="1136" y="27890"/>
                </a:lnTo>
                <a:lnTo>
                  <a:pt x="1173" y="27815"/>
                </a:lnTo>
                <a:lnTo>
                  <a:pt x="1192" y="27760"/>
                </a:lnTo>
                <a:lnTo>
                  <a:pt x="1173" y="27704"/>
                </a:lnTo>
                <a:lnTo>
                  <a:pt x="1118" y="27666"/>
                </a:lnTo>
                <a:lnTo>
                  <a:pt x="1062" y="27648"/>
                </a:lnTo>
                <a:lnTo>
                  <a:pt x="987" y="27666"/>
                </a:lnTo>
                <a:lnTo>
                  <a:pt x="913" y="27722"/>
                </a:lnTo>
                <a:lnTo>
                  <a:pt x="838" y="27778"/>
                </a:lnTo>
                <a:lnTo>
                  <a:pt x="708" y="27908"/>
                </a:lnTo>
                <a:lnTo>
                  <a:pt x="615" y="28020"/>
                </a:lnTo>
                <a:lnTo>
                  <a:pt x="522" y="27871"/>
                </a:lnTo>
                <a:lnTo>
                  <a:pt x="447" y="27778"/>
                </a:lnTo>
                <a:lnTo>
                  <a:pt x="373" y="27685"/>
                </a:lnTo>
                <a:lnTo>
                  <a:pt x="298" y="27611"/>
                </a:lnTo>
                <a:lnTo>
                  <a:pt x="205" y="27555"/>
                </a:lnTo>
                <a:lnTo>
                  <a:pt x="112" y="27555"/>
                </a:lnTo>
                <a:close/>
                <a:moveTo>
                  <a:pt x="91303" y="27778"/>
                </a:moveTo>
                <a:lnTo>
                  <a:pt x="91248" y="27797"/>
                </a:lnTo>
                <a:lnTo>
                  <a:pt x="91192" y="27853"/>
                </a:lnTo>
                <a:lnTo>
                  <a:pt x="91173" y="27927"/>
                </a:lnTo>
                <a:lnTo>
                  <a:pt x="91173" y="28002"/>
                </a:lnTo>
                <a:lnTo>
                  <a:pt x="91210" y="28076"/>
                </a:lnTo>
                <a:lnTo>
                  <a:pt x="91303" y="28225"/>
                </a:lnTo>
                <a:lnTo>
                  <a:pt x="91359" y="28337"/>
                </a:lnTo>
                <a:lnTo>
                  <a:pt x="91378" y="28393"/>
                </a:lnTo>
                <a:lnTo>
                  <a:pt x="91378" y="28430"/>
                </a:lnTo>
                <a:lnTo>
                  <a:pt x="91322" y="28541"/>
                </a:lnTo>
                <a:lnTo>
                  <a:pt x="91285" y="28635"/>
                </a:lnTo>
                <a:lnTo>
                  <a:pt x="91285" y="28690"/>
                </a:lnTo>
                <a:lnTo>
                  <a:pt x="91303" y="28728"/>
                </a:lnTo>
                <a:lnTo>
                  <a:pt x="91341" y="28784"/>
                </a:lnTo>
                <a:lnTo>
                  <a:pt x="91378" y="28821"/>
                </a:lnTo>
                <a:lnTo>
                  <a:pt x="91415" y="28821"/>
                </a:lnTo>
                <a:lnTo>
                  <a:pt x="91452" y="28802"/>
                </a:lnTo>
                <a:lnTo>
                  <a:pt x="91545" y="28746"/>
                </a:lnTo>
                <a:lnTo>
                  <a:pt x="91601" y="28672"/>
                </a:lnTo>
                <a:lnTo>
                  <a:pt x="91694" y="28765"/>
                </a:lnTo>
                <a:lnTo>
                  <a:pt x="91806" y="28877"/>
                </a:lnTo>
                <a:lnTo>
                  <a:pt x="91862" y="28895"/>
                </a:lnTo>
                <a:lnTo>
                  <a:pt x="91918" y="28895"/>
                </a:lnTo>
                <a:lnTo>
                  <a:pt x="91955" y="28877"/>
                </a:lnTo>
                <a:lnTo>
                  <a:pt x="91992" y="28784"/>
                </a:lnTo>
                <a:lnTo>
                  <a:pt x="91974" y="28728"/>
                </a:lnTo>
                <a:lnTo>
                  <a:pt x="91955" y="28690"/>
                </a:lnTo>
                <a:lnTo>
                  <a:pt x="91899" y="28579"/>
                </a:lnTo>
                <a:lnTo>
                  <a:pt x="91825" y="28486"/>
                </a:lnTo>
                <a:lnTo>
                  <a:pt x="91788" y="28430"/>
                </a:lnTo>
                <a:lnTo>
                  <a:pt x="91788" y="28393"/>
                </a:lnTo>
                <a:lnTo>
                  <a:pt x="91806" y="28318"/>
                </a:lnTo>
                <a:lnTo>
                  <a:pt x="91862" y="28244"/>
                </a:lnTo>
                <a:lnTo>
                  <a:pt x="91955" y="28113"/>
                </a:lnTo>
                <a:lnTo>
                  <a:pt x="92011" y="27964"/>
                </a:lnTo>
                <a:lnTo>
                  <a:pt x="92011" y="27890"/>
                </a:lnTo>
                <a:lnTo>
                  <a:pt x="91992" y="27871"/>
                </a:lnTo>
                <a:lnTo>
                  <a:pt x="91974" y="27871"/>
                </a:lnTo>
                <a:lnTo>
                  <a:pt x="91918" y="27890"/>
                </a:lnTo>
                <a:lnTo>
                  <a:pt x="91843" y="27927"/>
                </a:lnTo>
                <a:lnTo>
                  <a:pt x="91750" y="27983"/>
                </a:lnTo>
                <a:lnTo>
                  <a:pt x="91620" y="28113"/>
                </a:lnTo>
                <a:lnTo>
                  <a:pt x="91564" y="28020"/>
                </a:lnTo>
                <a:lnTo>
                  <a:pt x="91471" y="27890"/>
                </a:lnTo>
                <a:lnTo>
                  <a:pt x="91415" y="27834"/>
                </a:lnTo>
                <a:lnTo>
                  <a:pt x="91359" y="27797"/>
                </a:lnTo>
                <a:lnTo>
                  <a:pt x="91303" y="27778"/>
                </a:lnTo>
                <a:close/>
                <a:moveTo>
                  <a:pt x="913" y="30124"/>
                </a:moveTo>
                <a:lnTo>
                  <a:pt x="838" y="30180"/>
                </a:lnTo>
                <a:lnTo>
                  <a:pt x="764" y="30273"/>
                </a:lnTo>
                <a:lnTo>
                  <a:pt x="633" y="30478"/>
                </a:lnTo>
                <a:lnTo>
                  <a:pt x="559" y="30627"/>
                </a:lnTo>
                <a:lnTo>
                  <a:pt x="485" y="30534"/>
                </a:lnTo>
                <a:lnTo>
                  <a:pt x="391" y="30422"/>
                </a:lnTo>
                <a:lnTo>
                  <a:pt x="317" y="30385"/>
                </a:lnTo>
                <a:lnTo>
                  <a:pt x="261" y="30366"/>
                </a:lnTo>
                <a:lnTo>
                  <a:pt x="205" y="30366"/>
                </a:lnTo>
                <a:lnTo>
                  <a:pt x="149" y="30385"/>
                </a:lnTo>
                <a:lnTo>
                  <a:pt x="131" y="30422"/>
                </a:lnTo>
                <a:lnTo>
                  <a:pt x="112" y="30459"/>
                </a:lnTo>
                <a:lnTo>
                  <a:pt x="131" y="30515"/>
                </a:lnTo>
                <a:lnTo>
                  <a:pt x="149" y="30571"/>
                </a:lnTo>
                <a:lnTo>
                  <a:pt x="205" y="30683"/>
                </a:lnTo>
                <a:lnTo>
                  <a:pt x="261" y="30757"/>
                </a:lnTo>
                <a:lnTo>
                  <a:pt x="336" y="30850"/>
                </a:lnTo>
                <a:lnTo>
                  <a:pt x="336" y="30887"/>
                </a:lnTo>
                <a:lnTo>
                  <a:pt x="317" y="30962"/>
                </a:lnTo>
                <a:lnTo>
                  <a:pt x="280" y="31036"/>
                </a:lnTo>
                <a:lnTo>
                  <a:pt x="224" y="31111"/>
                </a:lnTo>
                <a:lnTo>
                  <a:pt x="168" y="31185"/>
                </a:lnTo>
                <a:lnTo>
                  <a:pt x="149" y="31260"/>
                </a:lnTo>
                <a:lnTo>
                  <a:pt x="168" y="31297"/>
                </a:lnTo>
                <a:lnTo>
                  <a:pt x="187" y="31334"/>
                </a:lnTo>
                <a:lnTo>
                  <a:pt x="261" y="31334"/>
                </a:lnTo>
                <a:lnTo>
                  <a:pt x="354" y="31278"/>
                </a:lnTo>
                <a:lnTo>
                  <a:pt x="429" y="31222"/>
                </a:lnTo>
                <a:lnTo>
                  <a:pt x="503" y="31148"/>
                </a:lnTo>
                <a:lnTo>
                  <a:pt x="540" y="31092"/>
                </a:lnTo>
                <a:lnTo>
                  <a:pt x="578" y="31074"/>
                </a:lnTo>
                <a:lnTo>
                  <a:pt x="633" y="31092"/>
                </a:lnTo>
                <a:lnTo>
                  <a:pt x="708" y="31148"/>
                </a:lnTo>
                <a:lnTo>
                  <a:pt x="764" y="31204"/>
                </a:lnTo>
                <a:lnTo>
                  <a:pt x="820" y="31241"/>
                </a:lnTo>
                <a:lnTo>
                  <a:pt x="931" y="31260"/>
                </a:lnTo>
                <a:lnTo>
                  <a:pt x="969" y="31241"/>
                </a:lnTo>
                <a:lnTo>
                  <a:pt x="987" y="31222"/>
                </a:lnTo>
                <a:lnTo>
                  <a:pt x="987" y="31185"/>
                </a:lnTo>
                <a:lnTo>
                  <a:pt x="969" y="31148"/>
                </a:lnTo>
                <a:lnTo>
                  <a:pt x="913" y="31055"/>
                </a:lnTo>
                <a:lnTo>
                  <a:pt x="838" y="30943"/>
                </a:lnTo>
                <a:lnTo>
                  <a:pt x="782" y="30906"/>
                </a:lnTo>
                <a:lnTo>
                  <a:pt x="764" y="30850"/>
                </a:lnTo>
                <a:lnTo>
                  <a:pt x="782" y="30813"/>
                </a:lnTo>
                <a:lnTo>
                  <a:pt x="838" y="30757"/>
                </a:lnTo>
                <a:lnTo>
                  <a:pt x="913" y="30664"/>
                </a:lnTo>
                <a:lnTo>
                  <a:pt x="969" y="30552"/>
                </a:lnTo>
                <a:lnTo>
                  <a:pt x="1024" y="30441"/>
                </a:lnTo>
                <a:lnTo>
                  <a:pt x="1062" y="30310"/>
                </a:lnTo>
                <a:lnTo>
                  <a:pt x="1062" y="30254"/>
                </a:lnTo>
                <a:lnTo>
                  <a:pt x="1043" y="30198"/>
                </a:lnTo>
                <a:lnTo>
                  <a:pt x="1006" y="30161"/>
                </a:lnTo>
                <a:lnTo>
                  <a:pt x="987" y="30124"/>
                </a:lnTo>
                <a:lnTo>
                  <a:pt x="913" y="30124"/>
                </a:lnTo>
                <a:close/>
                <a:moveTo>
                  <a:pt x="91192" y="30292"/>
                </a:moveTo>
                <a:lnTo>
                  <a:pt x="91173" y="30310"/>
                </a:lnTo>
                <a:lnTo>
                  <a:pt x="91155" y="30347"/>
                </a:lnTo>
                <a:lnTo>
                  <a:pt x="91136" y="30403"/>
                </a:lnTo>
                <a:lnTo>
                  <a:pt x="91136" y="30534"/>
                </a:lnTo>
                <a:lnTo>
                  <a:pt x="91173" y="30645"/>
                </a:lnTo>
                <a:lnTo>
                  <a:pt x="91229" y="30757"/>
                </a:lnTo>
                <a:lnTo>
                  <a:pt x="91303" y="30869"/>
                </a:lnTo>
                <a:lnTo>
                  <a:pt x="91397" y="30980"/>
                </a:lnTo>
                <a:lnTo>
                  <a:pt x="91397" y="31036"/>
                </a:lnTo>
                <a:lnTo>
                  <a:pt x="91378" y="31111"/>
                </a:lnTo>
                <a:lnTo>
                  <a:pt x="91322" y="31222"/>
                </a:lnTo>
                <a:lnTo>
                  <a:pt x="91303" y="31297"/>
                </a:lnTo>
                <a:lnTo>
                  <a:pt x="91303" y="31353"/>
                </a:lnTo>
                <a:lnTo>
                  <a:pt x="91322" y="31390"/>
                </a:lnTo>
                <a:lnTo>
                  <a:pt x="91359" y="31427"/>
                </a:lnTo>
                <a:lnTo>
                  <a:pt x="91397" y="31427"/>
                </a:lnTo>
                <a:lnTo>
                  <a:pt x="91434" y="31409"/>
                </a:lnTo>
                <a:lnTo>
                  <a:pt x="91508" y="31371"/>
                </a:lnTo>
                <a:lnTo>
                  <a:pt x="91583" y="31316"/>
                </a:lnTo>
                <a:lnTo>
                  <a:pt x="91639" y="31278"/>
                </a:lnTo>
                <a:lnTo>
                  <a:pt x="91713" y="31278"/>
                </a:lnTo>
                <a:lnTo>
                  <a:pt x="91769" y="31297"/>
                </a:lnTo>
                <a:lnTo>
                  <a:pt x="91806" y="31334"/>
                </a:lnTo>
                <a:lnTo>
                  <a:pt x="91843" y="31371"/>
                </a:lnTo>
                <a:lnTo>
                  <a:pt x="91899" y="31371"/>
                </a:lnTo>
                <a:lnTo>
                  <a:pt x="91992" y="31390"/>
                </a:lnTo>
                <a:lnTo>
                  <a:pt x="92030" y="31371"/>
                </a:lnTo>
                <a:lnTo>
                  <a:pt x="92030" y="31334"/>
                </a:lnTo>
                <a:lnTo>
                  <a:pt x="92011" y="31278"/>
                </a:lnTo>
                <a:lnTo>
                  <a:pt x="91992" y="31222"/>
                </a:lnTo>
                <a:lnTo>
                  <a:pt x="91974" y="31185"/>
                </a:lnTo>
                <a:lnTo>
                  <a:pt x="91918" y="31111"/>
                </a:lnTo>
                <a:lnTo>
                  <a:pt x="91862" y="31018"/>
                </a:lnTo>
                <a:lnTo>
                  <a:pt x="91862" y="30999"/>
                </a:lnTo>
                <a:lnTo>
                  <a:pt x="91899" y="30925"/>
                </a:lnTo>
                <a:lnTo>
                  <a:pt x="91955" y="30813"/>
                </a:lnTo>
                <a:lnTo>
                  <a:pt x="92011" y="30701"/>
                </a:lnTo>
                <a:lnTo>
                  <a:pt x="92030" y="30627"/>
                </a:lnTo>
                <a:lnTo>
                  <a:pt x="92030" y="30571"/>
                </a:lnTo>
                <a:lnTo>
                  <a:pt x="92011" y="30515"/>
                </a:lnTo>
                <a:lnTo>
                  <a:pt x="91955" y="30478"/>
                </a:lnTo>
                <a:lnTo>
                  <a:pt x="91899" y="30459"/>
                </a:lnTo>
                <a:lnTo>
                  <a:pt x="91843" y="30459"/>
                </a:lnTo>
                <a:lnTo>
                  <a:pt x="91788" y="30478"/>
                </a:lnTo>
                <a:lnTo>
                  <a:pt x="91750" y="30534"/>
                </a:lnTo>
                <a:lnTo>
                  <a:pt x="91657" y="30627"/>
                </a:lnTo>
                <a:lnTo>
                  <a:pt x="91601" y="30720"/>
                </a:lnTo>
                <a:lnTo>
                  <a:pt x="91527" y="30608"/>
                </a:lnTo>
                <a:lnTo>
                  <a:pt x="91378" y="30403"/>
                </a:lnTo>
                <a:lnTo>
                  <a:pt x="91303" y="30329"/>
                </a:lnTo>
                <a:lnTo>
                  <a:pt x="91229" y="30292"/>
                </a:lnTo>
                <a:lnTo>
                  <a:pt x="91192" y="30292"/>
                </a:lnTo>
                <a:close/>
                <a:moveTo>
                  <a:pt x="280" y="32675"/>
                </a:moveTo>
                <a:lnTo>
                  <a:pt x="205" y="32712"/>
                </a:lnTo>
                <a:lnTo>
                  <a:pt x="168" y="32768"/>
                </a:lnTo>
                <a:lnTo>
                  <a:pt x="168" y="32842"/>
                </a:lnTo>
                <a:lnTo>
                  <a:pt x="205" y="32917"/>
                </a:lnTo>
                <a:lnTo>
                  <a:pt x="243" y="32991"/>
                </a:lnTo>
                <a:lnTo>
                  <a:pt x="354" y="33140"/>
                </a:lnTo>
                <a:lnTo>
                  <a:pt x="466" y="33252"/>
                </a:lnTo>
                <a:lnTo>
                  <a:pt x="298" y="33401"/>
                </a:lnTo>
                <a:lnTo>
                  <a:pt x="149" y="33550"/>
                </a:lnTo>
                <a:lnTo>
                  <a:pt x="131" y="33587"/>
                </a:lnTo>
                <a:lnTo>
                  <a:pt x="131" y="33624"/>
                </a:lnTo>
                <a:lnTo>
                  <a:pt x="149" y="33661"/>
                </a:lnTo>
                <a:lnTo>
                  <a:pt x="205" y="33699"/>
                </a:lnTo>
                <a:lnTo>
                  <a:pt x="280" y="33717"/>
                </a:lnTo>
                <a:lnTo>
                  <a:pt x="317" y="33699"/>
                </a:lnTo>
                <a:lnTo>
                  <a:pt x="373" y="33680"/>
                </a:lnTo>
                <a:lnTo>
                  <a:pt x="466" y="33606"/>
                </a:lnTo>
                <a:lnTo>
                  <a:pt x="615" y="33457"/>
                </a:lnTo>
                <a:lnTo>
                  <a:pt x="671" y="33550"/>
                </a:lnTo>
                <a:lnTo>
                  <a:pt x="764" y="33680"/>
                </a:lnTo>
                <a:lnTo>
                  <a:pt x="876" y="33792"/>
                </a:lnTo>
                <a:lnTo>
                  <a:pt x="931" y="33810"/>
                </a:lnTo>
                <a:lnTo>
                  <a:pt x="987" y="33810"/>
                </a:lnTo>
                <a:lnTo>
                  <a:pt x="1024" y="33773"/>
                </a:lnTo>
                <a:lnTo>
                  <a:pt x="1062" y="33736"/>
                </a:lnTo>
                <a:lnTo>
                  <a:pt x="1062" y="33661"/>
                </a:lnTo>
                <a:lnTo>
                  <a:pt x="1043" y="33606"/>
                </a:lnTo>
                <a:lnTo>
                  <a:pt x="987" y="33457"/>
                </a:lnTo>
                <a:lnTo>
                  <a:pt x="931" y="33364"/>
                </a:lnTo>
                <a:lnTo>
                  <a:pt x="876" y="33233"/>
                </a:lnTo>
                <a:lnTo>
                  <a:pt x="876" y="33177"/>
                </a:lnTo>
                <a:lnTo>
                  <a:pt x="876" y="33103"/>
                </a:lnTo>
                <a:lnTo>
                  <a:pt x="913" y="33047"/>
                </a:lnTo>
                <a:lnTo>
                  <a:pt x="969" y="32973"/>
                </a:lnTo>
                <a:lnTo>
                  <a:pt x="1006" y="32917"/>
                </a:lnTo>
                <a:lnTo>
                  <a:pt x="1006" y="32842"/>
                </a:lnTo>
                <a:lnTo>
                  <a:pt x="987" y="32805"/>
                </a:lnTo>
                <a:lnTo>
                  <a:pt x="950" y="32786"/>
                </a:lnTo>
                <a:lnTo>
                  <a:pt x="913" y="32805"/>
                </a:lnTo>
                <a:lnTo>
                  <a:pt x="876" y="32842"/>
                </a:lnTo>
                <a:lnTo>
                  <a:pt x="764" y="32935"/>
                </a:lnTo>
                <a:lnTo>
                  <a:pt x="708" y="33010"/>
                </a:lnTo>
                <a:lnTo>
                  <a:pt x="615" y="32898"/>
                </a:lnTo>
                <a:lnTo>
                  <a:pt x="485" y="32768"/>
                </a:lnTo>
                <a:lnTo>
                  <a:pt x="410" y="32712"/>
                </a:lnTo>
                <a:lnTo>
                  <a:pt x="336" y="32675"/>
                </a:lnTo>
                <a:lnTo>
                  <a:pt x="280" y="32675"/>
                </a:lnTo>
                <a:close/>
                <a:moveTo>
                  <a:pt x="91825" y="32917"/>
                </a:moveTo>
                <a:lnTo>
                  <a:pt x="91769" y="32935"/>
                </a:lnTo>
                <a:lnTo>
                  <a:pt x="91694" y="32991"/>
                </a:lnTo>
                <a:lnTo>
                  <a:pt x="91620" y="33047"/>
                </a:lnTo>
                <a:lnTo>
                  <a:pt x="91564" y="32991"/>
                </a:lnTo>
                <a:lnTo>
                  <a:pt x="91490" y="32973"/>
                </a:lnTo>
                <a:lnTo>
                  <a:pt x="91434" y="32973"/>
                </a:lnTo>
                <a:lnTo>
                  <a:pt x="91378" y="32991"/>
                </a:lnTo>
                <a:lnTo>
                  <a:pt x="91341" y="33047"/>
                </a:lnTo>
                <a:lnTo>
                  <a:pt x="91322" y="33103"/>
                </a:lnTo>
                <a:lnTo>
                  <a:pt x="91303" y="33177"/>
                </a:lnTo>
                <a:lnTo>
                  <a:pt x="91322" y="33252"/>
                </a:lnTo>
                <a:lnTo>
                  <a:pt x="91341" y="33289"/>
                </a:lnTo>
                <a:lnTo>
                  <a:pt x="91359" y="33326"/>
                </a:lnTo>
                <a:lnTo>
                  <a:pt x="91378" y="33345"/>
                </a:lnTo>
                <a:lnTo>
                  <a:pt x="91378" y="33401"/>
                </a:lnTo>
                <a:lnTo>
                  <a:pt x="91359" y="33457"/>
                </a:lnTo>
                <a:lnTo>
                  <a:pt x="91322" y="33513"/>
                </a:lnTo>
                <a:lnTo>
                  <a:pt x="91248" y="33624"/>
                </a:lnTo>
                <a:lnTo>
                  <a:pt x="91210" y="33717"/>
                </a:lnTo>
                <a:lnTo>
                  <a:pt x="91210" y="33810"/>
                </a:lnTo>
                <a:lnTo>
                  <a:pt x="91229" y="33848"/>
                </a:lnTo>
                <a:lnTo>
                  <a:pt x="91248" y="33885"/>
                </a:lnTo>
                <a:lnTo>
                  <a:pt x="91285" y="33866"/>
                </a:lnTo>
                <a:lnTo>
                  <a:pt x="91341" y="33848"/>
                </a:lnTo>
                <a:lnTo>
                  <a:pt x="91471" y="33717"/>
                </a:lnTo>
                <a:lnTo>
                  <a:pt x="91583" y="33587"/>
                </a:lnTo>
                <a:lnTo>
                  <a:pt x="91639" y="33680"/>
                </a:lnTo>
                <a:lnTo>
                  <a:pt x="91713" y="33773"/>
                </a:lnTo>
                <a:lnTo>
                  <a:pt x="91750" y="33810"/>
                </a:lnTo>
                <a:lnTo>
                  <a:pt x="91806" y="33848"/>
                </a:lnTo>
                <a:lnTo>
                  <a:pt x="91862" y="33848"/>
                </a:lnTo>
                <a:lnTo>
                  <a:pt x="91918" y="33829"/>
                </a:lnTo>
                <a:lnTo>
                  <a:pt x="91955" y="33810"/>
                </a:lnTo>
                <a:lnTo>
                  <a:pt x="91992" y="33773"/>
                </a:lnTo>
                <a:lnTo>
                  <a:pt x="92011" y="33717"/>
                </a:lnTo>
                <a:lnTo>
                  <a:pt x="91992" y="33680"/>
                </a:lnTo>
                <a:lnTo>
                  <a:pt x="91974" y="33568"/>
                </a:lnTo>
                <a:lnTo>
                  <a:pt x="91918" y="33475"/>
                </a:lnTo>
                <a:lnTo>
                  <a:pt x="91881" y="33382"/>
                </a:lnTo>
                <a:lnTo>
                  <a:pt x="91843" y="33345"/>
                </a:lnTo>
                <a:lnTo>
                  <a:pt x="91825" y="33289"/>
                </a:lnTo>
                <a:lnTo>
                  <a:pt x="91843" y="33252"/>
                </a:lnTo>
                <a:lnTo>
                  <a:pt x="91881" y="33215"/>
                </a:lnTo>
                <a:lnTo>
                  <a:pt x="91899" y="33159"/>
                </a:lnTo>
                <a:lnTo>
                  <a:pt x="91936" y="33103"/>
                </a:lnTo>
                <a:lnTo>
                  <a:pt x="91955" y="33047"/>
                </a:lnTo>
                <a:lnTo>
                  <a:pt x="91936" y="32991"/>
                </a:lnTo>
                <a:lnTo>
                  <a:pt x="91899" y="32954"/>
                </a:lnTo>
                <a:lnTo>
                  <a:pt x="91862" y="32935"/>
                </a:lnTo>
                <a:lnTo>
                  <a:pt x="91825" y="32917"/>
                </a:lnTo>
                <a:close/>
                <a:moveTo>
                  <a:pt x="1006" y="35114"/>
                </a:moveTo>
                <a:lnTo>
                  <a:pt x="969" y="35132"/>
                </a:lnTo>
                <a:lnTo>
                  <a:pt x="764" y="35337"/>
                </a:lnTo>
                <a:lnTo>
                  <a:pt x="578" y="35579"/>
                </a:lnTo>
                <a:lnTo>
                  <a:pt x="503" y="35486"/>
                </a:lnTo>
                <a:lnTo>
                  <a:pt x="373" y="35337"/>
                </a:lnTo>
                <a:lnTo>
                  <a:pt x="317" y="35281"/>
                </a:lnTo>
                <a:lnTo>
                  <a:pt x="243" y="35244"/>
                </a:lnTo>
                <a:lnTo>
                  <a:pt x="187" y="35244"/>
                </a:lnTo>
                <a:lnTo>
                  <a:pt x="168" y="35263"/>
                </a:lnTo>
                <a:lnTo>
                  <a:pt x="149" y="35281"/>
                </a:lnTo>
                <a:lnTo>
                  <a:pt x="112" y="35356"/>
                </a:lnTo>
                <a:lnTo>
                  <a:pt x="131" y="35430"/>
                </a:lnTo>
                <a:lnTo>
                  <a:pt x="168" y="35505"/>
                </a:lnTo>
                <a:lnTo>
                  <a:pt x="224" y="35560"/>
                </a:lnTo>
                <a:lnTo>
                  <a:pt x="336" y="35691"/>
                </a:lnTo>
                <a:lnTo>
                  <a:pt x="373" y="35747"/>
                </a:lnTo>
                <a:lnTo>
                  <a:pt x="391" y="35821"/>
                </a:lnTo>
                <a:lnTo>
                  <a:pt x="391" y="35858"/>
                </a:lnTo>
                <a:lnTo>
                  <a:pt x="354" y="35914"/>
                </a:lnTo>
                <a:lnTo>
                  <a:pt x="280" y="36007"/>
                </a:lnTo>
                <a:lnTo>
                  <a:pt x="261" y="36045"/>
                </a:lnTo>
                <a:lnTo>
                  <a:pt x="280" y="36063"/>
                </a:lnTo>
                <a:lnTo>
                  <a:pt x="317" y="36082"/>
                </a:lnTo>
                <a:lnTo>
                  <a:pt x="391" y="36063"/>
                </a:lnTo>
                <a:lnTo>
                  <a:pt x="466" y="36045"/>
                </a:lnTo>
                <a:lnTo>
                  <a:pt x="485" y="36026"/>
                </a:lnTo>
                <a:lnTo>
                  <a:pt x="522" y="36026"/>
                </a:lnTo>
                <a:lnTo>
                  <a:pt x="559" y="36045"/>
                </a:lnTo>
                <a:lnTo>
                  <a:pt x="596" y="36082"/>
                </a:lnTo>
                <a:lnTo>
                  <a:pt x="633" y="36138"/>
                </a:lnTo>
                <a:lnTo>
                  <a:pt x="689" y="36231"/>
                </a:lnTo>
                <a:lnTo>
                  <a:pt x="745" y="36287"/>
                </a:lnTo>
                <a:lnTo>
                  <a:pt x="820" y="36361"/>
                </a:lnTo>
                <a:lnTo>
                  <a:pt x="894" y="36398"/>
                </a:lnTo>
                <a:lnTo>
                  <a:pt x="931" y="36398"/>
                </a:lnTo>
                <a:lnTo>
                  <a:pt x="987" y="36380"/>
                </a:lnTo>
                <a:lnTo>
                  <a:pt x="1024" y="36342"/>
                </a:lnTo>
                <a:lnTo>
                  <a:pt x="1043" y="36287"/>
                </a:lnTo>
                <a:lnTo>
                  <a:pt x="1024" y="36231"/>
                </a:lnTo>
                <a:lnTo>
                  <a:pt x="1006" y="36156"/>
                </a:lnTo>
                <a:lnTo>
                  <a:pt x="913" y="36026"/>
                </a:lnTo>
                <a:lnTo>
                  <a:pt x="857" y="35951"/>
                </a:lnTo>
                <a:lnTo>
                  <a:pt x="782" y="35877"/>
                </a:lnTo>
                <a:lnTo>
                  <a:pt x="745" y="35840"/>
                </a:lnTo>
                <a:lnTo>
                  <a:pt x="727" y="35803"/>
                </a:lnTo>
                <a:lnTo>
                  <a:pt x="764" y="35747"/>
                </a:lnTo>
                <a:lnTo>
                  <a:pt x="820" y="35672"/>
                </a:lnTo>
                <a:lnTo>
                  <a:pt x="931" y="35560"/>
                </a:lnTo>
                <a:lnTo>
                  <a:pt x="969" y="35449"/>
                </a:lnTo>
                <a:lnTo>
                  <a:pt x="1006" y="35281"/>
                </a:lnTo>
                <a:lnTo>
                  <a:pt x="1024" y="35188"/>
                </a:lnTo>
                <a:lnTo>
                  <a:pt x="1024" y="35132"/>
                </a:lnTo>
                <a:lnTo>
                  <a:pt x="1006" y="35114"/>
                </a:lnTo>
                <a:close/>
                <a:moveTo>
                  <a:pt x="91248" y="35374"/>
                </a:moveTo>
                <a:lnTo>
                  <a:pt x="91173" y="35393"/>
                </a:lnTo>
                <a:lnTo>
                  <a:pt x="91136" y="35412"/>
                </a:lnTo>
                <a:lnTo>
                  <a:pt x="91099" y="35449"/>
                </a:lnTo>
                <a:lnTo>
                  <a:pt x="91099" y="35505"/>
                </a:lnTo>
                <a:lnTo>
                  <a:pt x="91099" y="35616"/>
                </a:lnTo>
                <a:lnTo>
                  <a:pt x="91155" y="35728"/>
                </a:lnTo>
                <a:lnTo>
                  <a:pt x="91192" y="35784"/>
                </a:lnTo>
                <a:lnTo>
                  <a:pt x="91248" y="35858"/>
                </a:lnTo>
                <a:lnTo>
                  <a:pt x="91303" y="35914"/>
                </a:lnTo>
                <a:lnTo>
                  <a:pt x="91341" y="35970"/>
                </a:lnTo>
                <a:lnTo>
                  <a:pt x="91359" y="36045"/>
                </a:lnTo>
                <a:lnTo>
                  <a:pt x="91359" y="36082"/>
                </a:lnTo>
                <a:lnTo>
                  <a:pt x="91266" y="36194"/>
                </a:lnTo>
                <a:lnTo>
                  <a:pt x="91229" y="36249"/>
                </a:lnTo>
                <a:lnTo>
                  <a:pt x="91210" y="36305"/>
                </a:lnTo>
                <a:lnTo>
                  <a:pt x="91210" y="36342"/>
                </a:lnTo>
                <a:lnTo>
                  <a:pt x="91229" y="36380"/>
                </a:lnTo>
                <a:lnTo>
                  <a:pt x="91248" y="36398"/>
                </a:lnTo>
                <a:lnTo>
                  <a:pt x="91303" y="36398"/>
                </a:lnTo>
                <a:lnTo>
                  <a:pt x="91359" y="36380"/>
                </a:lnTo>
                <a:lnTo>
                  <a:pt x="91415" y="36361"/>
                </a:lnTo>
                <a:lnTo>
                  <a:pt x="91508" y="36305"/>
                </a:lnTo>
                <a:lnTo>
                  <a:pt x="91527" y="36287"/>
                </a:lnTo>
                <a:lnTo>
                  <a:pt x="91564" y="36305"/>
                </a:lnTo>
                <a:lnTo>
                  <a:pt x="91639" y="36342"/>
                </a:lnTo>
                <a:lnTo>
                  <a:pt x="91676" y="36380"/>
                </a:lnTo>
                <a:lnTo>
                  <a:pt x="91732" y="36417"/>
                </a:lnTo>
                <a:lnTo>
                  <a:pt x="91788" y="36454"/>
                </a:lnTo>
                <a:lnTo>
                  <a:pt x="91862" y="36454"/>
                </a:lnTo>
                <a:lnTo>
                  <a:pt x="91899" y="36436"/>
                </a:lnTo>
                <a:lnTo>
                  <a:pt x="91918" y="36398"/>
                </a:lnTo>
                <a:lnTo>
                  <a:pt x="91936" y="36361"/>
                </a:lnTo>
                <a:lnTo>
                  <a:pt x="91918" y="36324"/>
                </a:lnTo>
                <a:lnTo>
                  <a:pt x="91899" y="36249"/>
                </a:lnTo>
                <a:lnTo>
                  <a:pt x="91862" y="36175"/>
                </a:lnTo>
                <a:lnTo>
                  <a:pt x="91825" y="36082"/>
                </a:lnTo>
                <a:lnTo>
                  <a:pt x="91825" y="36045"/>
                </a:lnTo>
                <a:lnTo>
                  <a:pt x="91843" y="35989"/>
                </a:lnTo>
                <a:lnTo>
                  <a:pt x="91899" y="35914"/>
                </a:lnTo>
                <a:lnTo>
                  <a:pt x="91955" y="35840"/>
                </a:lnTo>
                <a:lnTo>
                  <a:pt x="92011" y="35747"/>
                </a:lnTo>
                <a:lnTo>
                  <a:pt x="92085" y="35635"/>
                </a:lnTo>
                <a:lnTo>
                  <a:pt x="92104" y="35579"/>
                </a:lnTo>
                <a:lnTo>
                  <a:pt x="92104" y="35523"/>
                </a:lnTo>
                <a:lnTo>
                  <a:pt x="92104" y="35467"/>
                </a:lnTo>
                <a:lnTo>
                  <a:pt x="92067" y="35430"/>
                </a:lnTo>
                <a:lnTo>
                  <a:pt x="92011" y="35412"/>
                </a:lnTo>
                <a:lnTo>
                  <a:pt x="91936" y="35412"/>
                </a:lnTo>
                <a:lnTo>
                  <a:pt x="91881" y="35467"/>
                </a:lnTo>
                <a:lnTo>
                  <a:pt x="91806" y="35523"/>
                </a:lnTo>
                <a:lnTo>
                  <a:pt x="91694" y="35672"/>
                </a:lnTo>
                <a:lnTo>
                  <a:pt x="91620" y="35765"/>
                </a:lnTo>
                <a:lnTo>
                  <a:pt x="91471" y="35542"/>
                </a:lnTo>
                <a:lnTo>
                  <a:pt x="91359" y="35430"/>
                </a:lnTo>
                <a:lnTo>
                  <a:pt x="91303" y="35393"/>
                </a:lnTo>
                <a:lnTo>
                  <a:pt x="91248" y="35374"/>
                </a:lnTo>
                <a:close/>
                <a:moveTo>
                  <a:pt x="261" y="37571"/>
                </a:moveTo>
                <a:lnTo>
                  <a:pt x="205" y="37590"/>
                </a:lnTo>
                <a:lnTo>
                  <a:pt x="168" y="37608"/>
                </a:lnTo>
                <a:lnTo>
                  <a:pt x="149" y="37664"/>
                </a:lnTo>
                <a:lnTo>
                  <a:pt x="149" y="37776"/>
                </a:lnTo>
                <a:lnTo>
                  <a:pt x="168" y="37888"/>
                </a:lnTo>
                <a:lnTo>
                  <a:pt x="224" y="38018"/>
                </a:lnTo>
                <a:lnTo>
                  <a:pt x="298" y="38148"/>
                </a:lnTo>
                <a:lnTo>
                  <a:pt x="373" y="38241"/>
                </a:lnTo>
                <a:lnTo>
                  <a:pt x="410" y="38279"/>
                </a:lnTo>
                <a:lnTo>
                  <a:pt x="410" y="38316"/>
                </a:lnTo>
                <a:lnTo>
                  <a:pt x="410" y="38372"/>
                </a:lnTo>
                <a:lnTo>
                  <a:pt x="354" y="38409"/>
                </a:lnTo>
                <a:lnTo>
                  <a:pt x="261" y="38632"/>
                </a:lnTo>
                <a:lnTo>
                  <a:pt x="243" y="38688"/>
                </a:lnTo>
                <a:lnTo>
                  <a:pt x="243" y="38744"/>
                </a:lnTo>
                <a:lnTo>
                  <a:pt x="261" y="38781"/>
                </a:lnTo>
                <a:lnTo>
                  <a:pt x="298" y="38763"/>
                </a:lnTo>
                <a:lnTo>
                  <a:pt x="447" y="38670"/>
                </a:lnTo>
                <a:lnTo>
                  <a:pt x="578" y="38577"/>
                </a:lnTo>
                <a:lnTo>
                  <a:pt x="652" y="38670"/>
                </a:lnTo>
                <a:lnTo>
                  <a:pt x="745" y="38819"/>
                </a:lnTo>
                <a:lnTo>
                  <a:pt x="801" y="38875"/>
                </a:lnTo>
                <a:lnTo>
                  <a:pt x="857" y="38930"/>
                </a:lnTo>
                <a:lnTo>
                  <a:pt x="913" y="38968"/>
                </a:lnTo>
                <a:lnTo>
                  <a:pt x="969" y="38968"/>
                </a:lnTo>
                <a:lnTo>
                  <a:pt x="1024" y="38930"/>
                </a:lnTo>
                <a:lnTo>
                  <a:pt x="1043" y="38856"/>
                </a:lnTo>
                <a:lnTo>
                  <a:pt x="1043" y="38781"/>
                </a:lnTo>
                <a:lnTo>
                  <a:pt x="1024" y="38707"/>
                </a:lnTo>
                <a:lnTo>
                  <a:pt x="931" y="38539"/>
                </a:lnTo>
                <a:lnTo>
                  <a:pt x="876" y="38428"/>
                </a:lnTo>
                <a:lnTo>
                  <a:pt x="857" y="38335"/>
                </a:lnTo>
                <a:lnTo>
                  <a:pt x="876" y="38279"/>
                </a:lnTo>
                <a:lnTo>
                  <a:pt x="969" y="38148"/>
                </a:lnTo>
                <a:lnTo>
                  <a:pt x="1024" y="38037"/>
                </a:lnTo>
                <a:lnTo>
                  <a:pt x="1043" y="37981"/>
                </a:lnTo>
                <a:lnTo>
                  <a:pt x="1043" y="37925"/>
                </a:lnTo>
                <a:lnTo>
                  <a:pt x="987" y="37851"/>
                </a:lnTo>
                <a:lnTo>
                  <a:pt x="950" y="37832"/>
                </a:lnTo>
                <a:lnTo>
                  <a:pt x="894" y="37813"/>
                </a:lnTo>
                <a:lnTo>
                  <a:pt x="838" y="37832"/>
                </a:lnTo>
                <a:lnTo>
                  <a:pt x="745" y="37906"/>
                </a:lnTo>
                <a:lnTo>
                  <a:pt x="652" y="37999"/>
                </a:lnTo>
                <a:lnTo>
                  <a:pt x="596" y="37888"/>
                </a:lnTo>
                <a:lnTo>
                  <a:pt x="522" y="37757"/>
                </a:lnTo>
                <a:lnTo>
                  <a:pt x="429" y="37646"/>
                </a:lnTo>
                <a:lnTo>
                  <a:pt x="373" y="37608"/>
                </a:lnTo>
                <a:lnTo>
                  <a:pt x="317" y="37590"/>
                </a:lnTo>
                <a:lnTo>
                  <a:pt x="261" y="37571"/>
                </a:lnTo>
                <a:close/>
                <a:moveTo>
                  <a:pt x="91788" y="37888"/>
                </a:moveTo>
                <a:lnTo>
                  <a:pt x="91750" y="37925"/>
                </a:lnTo>
                <a:lnTo>
                  <a:pt x="91676" y="37999"/>
                </a:lnTo>
                <a:lnTo>
                  <a:pt x="91601" y="38055"/>
                </a:lnTo>
                <a:lnTo>
                  <a:pt x="91564" y="38093"/>
                </a:lnTo>
                <a:lnTo>
                  <a:pt x="91527" y="38074"/>
                </a:lnTo>
                <a:lnTo>
                  <a:pt x="91508" y="38055"/>
                </a:lnTo>
                <a:lnTo>
                  <a:pt x="91452" y="37999"/>
                </a:lnTo>
                <a:lnTo>
                  <a:pt x="91378" y="37944"/>
                </a:lnTo>
                <a:lnTo>
                  <a:pt x="91341" y="37925"/>
                </a:lnTo>
                <a:lnTo>
                  <a:pt x="91303" y="37944"/>
                </a:lnTo>
                <a:lnTo>
                  <a:pt x="91266" y="37944"/>
                </a:lnTo>
                <a:lnTo>
                  <a:pt x="91229" y="37981"/>
                </a:lnTo>
                <a:lnTo>
                  <a:pt x="91210" y="37999"/>
                </a:lnTo>
                <a:lnTo>
                  <a:pt x="91210" y="38037"/>
                </a:lnTo>
                <a:lnTo>
                  <a:pt x="91210" y="38111"/>
                </a:lnTo>
                <a:lnTo>
                  <a:pt x="91229" y="38186"/>
                </a:lnTo>
                <a:lnTo>
                  <a:pt x="91285" y="38297"/>
                </a:lnTo>
                <a:lnTo>
                  <a:pt x="91285" y="38335"/>
                </a:lnTo>
                <a:lnTo>
                  <a:pt x="91266" y="38409"/>
                </a:lnTo>
                <a:lnTo>
                  <a:pt x="91229" y="38465"/>
                </a:lnTo>
                <a:lnTo>
                  <a:pt x="91173" y="38539"/>
                </a:lnTo>
                <a:lnTo>
                  <a:pt x="91155" y="38577"/>
                </a:lnTo>
                <a:lnTo>
                  <a:pt x="91136" y="38614"/>
                </a:lnTo>
                <a:lnTo>
                  <a:pt x="91155" y="38651"/>
                </a:lnTo>
                <a:lnTo>
                  <a:pt x="91173" y="38688"/>
                </a:lnTo>
                <a:lnTo>
                  <a:pt x="91229" y="38707"/>
                </a:lnTo>
                <a:lnTo>
                  <a:pt x="91266" y="38726"/>
                </a:lnTo>
                <a:lnTo>
                  <a:pt x="91359" y="38707"/>
                </a:lnTo>
                <a:lnTo>
                  <a:pt x="91434" y="38651"/>
                </a:lnTo>
                <a:lnTo>
                  <a:pt x="91508" y="38595"/>
                </a:lnTo>
                <a:lnTo>
                  <a:pt x="91583" y="38726"/>
                </a:lnTo>
                <a:lnTo>
                  <a:pt x="91713" y="38912"/>
                </a:lnTo>
                <a:lnTo>
                  <a:pt x="91769" y="38968"/>
                </a:lnTo>
                <a:lnTo>
                  <a:pt x="91825" y="39005"/>
                </a:lnTo>
                <a:lnTo>
                  <a:pt x="91862" y="39005"/>
                </a:lnTo>
                <a:lnTo>
                  <a:pt x="91881" y="38986"/>
                </a:lnTo>
                <a:lnTo>
                  <a:pt x="91918" y="38968"/>
                </a:lnTo>
                <a:lnTo>
                  <a:pt x="91936" y="38912"/>
                </a:lnTo>
                <a:lnTo>
                  <a:pt x="91936" y="38837"/>
                </a:lnTo>
                <a:lnTo>
                  <a:pt x="91899" y="38726"/>
                </a:lnTo>
                <a:lnTo>
                  <a:pt x="91825" y="38539"/>
                </a:lnTo>
                <a:lnTo>
                  <a:pt x="91788" y="38446"/>
                </a:lnTo>
                <a:lnTo>
                  <a:pt x="91788" y="38428"/>
                </a:lnTo>
                <a:lnTo>
                  <a:pt x="91806" y="38372"/>
                </a:lnTo>
                <a:lnTo>
                  <a:pt x="91843" y="38316"/>
                </a:lnTo>
                <a:lnTo>
                  <a:pt x="91899" y="38260"/>
                </a:lnTo>
                <a:lnTo>
                  <a:pt x="92011" y="38167"/>
                </a:lnTo>
                <a:lnTo>
                  <a:pt x="92048" y="38111"/>
                </a:lnTo>
                <a:lnTo>
                  <a:pt x="92048" y="38037"/>
                </a:lnTo>
                <a:lnTo>
                  <a:pt x="92048" y="37981"/>
                </a:lnTo>
                <a:lnTo>
                  <a:pt x="92011" y="37944"/>
                </a:lnTo>
                <a:lnTo>
                  <a:pt x="91974" y="37906"/>
                </a:lnTo>
                <a:lnTo>
                  <a:pt x="91918" y="37888"/>
                </a:lnTo>
                <a:lnTo>
                  <a:pt x="91788" y="37888"/>
                </a:lnTo>
                <a:close/>
                <a:moveTo>
                  <a:pt x="224" y="40252"/>
                </a:moveTo>
                <a:lnTo>
                  <a:pt x="149" y="40289"/>
                </a:lnTo>
                <a:lnTo>
                  <a:pt x="112" y="40364"/>
                </a:lnTo>
                <a:lnTo>
                  <a:pt x="112" y="40420"/>
                </a:lnTo>
                <a:lnTo>
                  <a:pt x="131" y="40494"/>
                </a:lnTo>
                <a:lnTo>
                  <a:pt x="168" y="40569"/>
                </a:lnTo>
                <a:lnTo>
                  <a:pt x="280" y="40699"/>
                </a:lnTo>
                <a:lnTo>
                  <a:pt x="373" y="40811"/>
                </a:lnTo>
                <a:lnTo>
                  <a:pt x="261" y="40904"/>
                </a:lnTo>
                <a:lnTo>
                  <a:pt x="131" y="41053"/>
                </a:lnTo>
                <a:lnTo>
                  <a:pt x="94" y="41127"/>
                </a:lnTo>
                <a:lnTo>
                  <a:pt x="75" y="41202"/>
                </a:lnTo>
                <a:lnTo>
                  <a:pt x="94" y="41239"/>
                </a:lnTo>
                <a:lnTo>
                  <a:pt x="112" y="41258"/>
                </a:lnTo>
                <a:lnTo>
                  <a:pt x="149" y="41276"/>
                </a:lnTo>
                <a:lnTo>
                  <a:pt x="205" y="41295"/>
                </a:lnTo>
                <a:lnTo>
                  <a:pt x="243" y="41295"/>
                </a:lnTo>
                <a:lnTo>
                  <a:pt x="280" y="41276"/>
                </a:lnTo>
                <a:lnTo>
                  <a:pt x="354" y="41239"/>
                </a:lnTo>
                <a:lnTo>
                  <a:pt x="485" y="41127"/>
                </a:lnTo>
                <a:lnTo>
                  <a:pt x="559" y="41071"/>
                </a:lnTo>
                <a:lnTo>
                  <a:pt x="578" y="41053"/>
                </a:lnTo>
                <a:lnTo>
                  <a:pt x="615" y="41071"/>
                </a:lnTo>
                <a:lnTo>
                  <a:pt x="652" y="41090"/>
                </a:lnTo>
                <a:lnTo>
                  <a:pt x="708" y="41127"/>
                </a:lnTo>
                <a:lnTo>
                  <a:pt x="801" y="41220"/>
                </a:lnTo>
                <a:lnTo>
                  <a:pt x="913" y="41276"/>
                </a:lnTo>
                <a:lnTo>
                  <a:pt x="987" y="41295"/>
                </a:lnTo>
                <a:lnTo>
                  <a:pt x="1006" y="41276"/>
                </a:lnTo>
                <a:lnTo>
                  <a:pt x="1006" y="41258"/>
                </a:lnTo>
                <a:lnTo>
                  <a:pt x="1006" y="41202"/>
                </a:lnTo>
                <a:lnTo>
                  <a:pt x="931" y="41034"/>
                </a:lnTo>
                <a:lnTo>
                  <a:pt x="876" y="40867"/>
                </a:lnTo>
                <a:lnTo>
                  <a:pt x="838" y="40792"/>
                </a:lnTo>
                <a:lnTo>
                  <a:pt x="857" y="40718"/>
                </a:lnTo>
                <a:lnTo>
                  <a:pt x="894" y="40662"/>
                </a:lnTo>
                <a:lnTo>
                  <a:pt x="931" y="40625"/>
                </a:lnTo>
                <a:lnTo>
                  <a:pt x="1006" y="40532"/>
                </a:lnTo>
                <a:lnTo>
                  <a:pt x="1080" y="40364"/>
                </a:lnTo>
                <a:lnTo>
                  <a:pt x="1099" y="40289"/>
                </a:lnTo>
                <a:lnTo>
                  <a:pt x="1080" y="40271"/>
                </a:lnTo>
                <a:lnTo>
                  <a:pt x="1062" y="40271"/>
                </a:lnTo>
                <a:lnTo>
                  <a:pt x="950" y="40327"/>
                </a:lnTo>
                <a:lnTo>
                  <a:pt x="838" y="40420"/>
                </a:lnTo>
                <a:lnTo>
                  <a:pt x="633" y="40587"/>
                </a:lnTo>
                <a:lnTo>
                  <a:pt x="540" y="40476"/>
                </a:lnTo>
                <a:lnTo>
                  <a:pt x="429" y="40345"/>
                </a:lnTo>
                <a:lnTo>
                  <a:pt x="354" y="40289"/>
                </a:lnTo>
                <a:lnTo>
                  <a:pt x="298" y="40252"/>
                </a:lnTo>
                <a:lnTo>
                  <a:pt x="224" y="40252"/>
                </a:lnTo>
                <a:close/>
                <a:moveTo>
                  <a:pt x="91899" y="40364"/>
                </a:moveTo>
                <a:lnTo>
                  <a:pt x="91843" y="40383"/>
                </a:lnTo>
                <a:lnTo>
                  <a:pt x="91806" y="40420"/>
                </a:lnTo>
                <a:lnTo>
                  <a:pt x="91527" y="40755"/>
                </a:lnTo>
                <a:lnTo>
                  <a:pt x="91471" y="40662"/>
                </a:lnTo>
                <a:lnTo>
                  <a:pt x="91378" y="40550"/>
                </a:lnTo>
                <a:lnTo>
                  <a:pt x="91322" y="40494"/>
                </a:lnTo>
                <a:lnTo>
                  <a:pt x="91266" y="40476"/>
                </a:lnTo>
                <a:lnTo>
                  <a:pt x="91210" y="40476"/>
                </a:lnTo>
                <a:lnTo>
                  <a:pt x="91155" y="40532"/>
                </a:lnTo>
                <a:lnTo>
                  <a:pt x="91117" y="40587"/>
                </a:lnTo>
                <a:lnTo>
                  <a:pt x="91117" y="40662"/>
                </a:lnTo>
                <a:lnTo>
                  <a:pt x="91136" y="40718"/>
                </a:lnTo>
                <a:lnTo>
                  <a:pt x="91173" y="40792"/>
                </a:lnTo>
                <a:lnTo>
                  <a:pt x="91266" y="40904"/>
                </a:lnTo>
                <a:lnTo>
                  <a:pt x="91285" y="40960"/>
                </a:lnTo>
                <a:lnTo>
                  <a:pt x="91303" y="41016"/>
                </a:lnTo>
                <a:lnTo>
                  <a:pt x="91285" y="41071"/>
                </a:lnTo>
                <a:lnTo>
                  <a:pt x="91248" y="41127"/>
                </a:lnTo>
                <a:lnTo>
                  <a:pt x="91136" y="41239"/>
                </a:lnTo>
                <a:lnTo>
                  <a:pt x="91080" y="41295"/>
                </a:lnTo>
                <a:lnTo>
                  <a:pt x="91043" y="41369"/>
                </a:lnTo>
                <a:lnTo>
                  <a:pt x="91043" y="41425"/>
                </a:lnTo>
                <a:lnTo>
                  <a:pt x="91099" y="41481"/>
                </a:lnTo>
                <a:lnTo>
                  <a:pt x="91136" y="41500"/>
                </a:lnTo>
                <a:lnTo>
                  <a:pt x="91155" y="41500"/>
                </a:lnTo>
                <a:lnTo>
                  <a:pt x="91229" y="41481"/>
                </a:lnTo>
                <a:lnTo>
                  <a:pt x="91359" y="41407"/>
                </a:lnTo>
                <a:lnTo>
                  <a:pt x="91490" y="41332"/>
                </a:lnTo>
                <a:lnTo>
                  <a:pt x="91527" y="41332"/>
                </a:lnTo>
                <a:lnTo>
                  <a:pt x="91601" y="41369"/>
                </a:lnTo>
                <a:lnTo>
                  <a:pt x="91676" y="41425"/>
                </a:lnTo>
                <a:lnTo>
                  <a:pt x="91788" y="41518"/>
                </a:lnTo>
                <a:lnTo>
                  <a:pt x="91843" y="41556"/>
                </a:lnTo>
                <a:lnTo>
                  <a:pt x="91936" y="41556"/>
                </a:lnTo>
                <a:lnTo>
                  <a:pt x="91974" y="41500"/>
                </a:lnTo>
                <a:lnTo>
                  <a:pt x="91974" y="41462"/>
                </a:lnTo>
                <a:lnTo>
                  <a:pt x="91955" y="41425"/>
                </a:lnTo>
                <a:lnTo>
                  <a:pt x="91918" y="41351"/>
                </a:lnTo>
                <a:lnTo>
                  <a:pt x="91862" y="41295"/>
                </a:lnTo>
                <a:lnTo>
                  <a:pt x="91806" y="41239"/>
                </a:lnTo>
                <a:lnTo>
                  <a:pt x="91732" y="41109"/>
                </a:lnTo>
                <a:lnTo>
                  <a:pt x="91881" y="40960"/>
                </a:lnTo>
                <a:lnTo>
                  <a:pt x="91974" y="40867"/>
                </a:lnTo>
                <a:lnTo>
                  <a:pt x="92067" y="40755"/>
                </a:lnTo>
                <a:lnTo>
                  <a:pt x="92104" y="40699"/>
                </a:lnTo>
                <a:lnTo>
                  <a:pt x="92123" y="40643"/>
                </a:lnTo>
                <a:lnTo>
                  <a:pt x="92141" y="40587"/>
                </a:lnTo>
                <a:lnTo>
                  <a:pt x="92123" y="40513"/>
                </a:lnTo>
                <a:lnTo>
                  <a:pt x="92104" y="40476"/>
                </a:lnTo>
                <a:lnTo>
                  <a:pt x="92067" y="40420"/>
                </a:lnTo>
                <a:lnTo>
                  <a:pt x="92030" y="40383"/>
                </a:lnTo>
                <a:lnTo>
                  <a:pt x="91992" y="40364"/>
                </a:lnTo>
                <a:lnTo>
                  <a:pt x="91899" y="40364"/>
                </a:lnTo>
                <a:close/>
                <a:moveTo>
                  <a:pt x="894" y="42784"/>
                </a:moveTo>
                <a:lnTo>
                  <a:pt x="857" y="42803"/>
                </a:lnTo>
                <a:lnTo>
                  <a:pt x="820" y="42822"/>
                </a:lnTo>
                <a:lnTo>
                  <a:pt x="745" y="42877"/>
                </a:lnTo>
                <a:lnTo>
                  <a:pt x="633" y="43026"/>
                </a:lnTo>
                <a:lnTo>
                  <a:pt x="540" y="42915"/>
                </a:lnTo>
                <a:lnTo>
                  <a:pt x="485" y="42877"/>
                </a:lnTo>
                <a:lnTo>
                  <a:pt x="429" y="42840"/>
                </a:lnTo>
                <a:lnTo>
                  <a:pt x="373" y="42822"/>
                </a:lnTo>
                <a:lnTo>
                  <a:pt x="317" y="42840"/>
                </a:lnTo>
                <a:lnTo>
                  <a:pt x="298" y="42896"/>
                </a:lnTo>
                <a:lnTo>
                  <a:pt x="280" y="42989"/>
                </a:lnTo>
                <a:lnTo>
                  <a:pt x="298" y="43064"/>
                </a:lnTo>
                <a:lnTo>
                  <a:pt x="354" y="43119"/>
                </a:lnTo>
                <a:lnTo>
                  <a:pt x="410" y="43194"/>
                </a:lnTo>
                <a:lnTo>
                  <a:pt x="429" y="43250"/>
                </a:lnTo>
                <a:lnTo>
                  <a:pt x="391" y="43306"/>
                </a:lnTo>
                <a:lnTo>
                  <a:pt x="298" y="43399"/>
                </a:lnTo>
                <a:lnTo>
                  <a:pt x="149" y="43529"/>
                </a:lnTo>
                <a:lnTo>
                  <a:pt x="112" y="43566"/>
                </a:lnTo>
                <a:lnTo>
                  <a:pt x="131" y="43603"/>
                </a:lnTo>
                <a:lnTo>
                  <a:pt x="298" y="43603"/>
                </a:lnTo>
                <a:lnTo>
                  <a:pt x="485" y="43510"/>
                </a:lnTo>
                <a:lnTo>
                  <a:pt x="540" y="43473"/>
                </a:lnTo>
                <a:lnTo>
                  <a:pt x="578" y="43455"/>
                </a:lnTo>
                <a:lnTo>
                  <a:pt x="615" y="43473"/>
                </a:lnTo>
                <a:lnTo>
                  <a:pt x="633" y="43529"/>
                </a:lnTo>
                <a:lnTo>
                  <a:pt x="727" y="43622"/>
                </a:lnTo>
                <a:lnTo>
                  <a:pt x="857" y="43734"/>
                </a:lnTo>
                <a:lnTo>
                  <a:pt x="913" y="43771"/>
                </a:lnTo>
                <a:lnTo>
                  <a:pt x="950" y="43790"/>
                </a:lnTo>
                <a:lnTo>
                  <a:pt x="969" y="43771"/>
                </a:lnTo>
                <a:lnTo>
                  <a:pt x="987" y="43734"/>
                </a:lnTo>
                <a:lnTo>
                  <a:pt x="987" y="43641"/>
                </a:lnTo>
                <a:lnTo>
                  <a:pt x="950" y="43548"/>
                </a:lnTo>
                <a:lnTo>
                  <a:pt x="894" y="43455"/>
                </a:lnTo>
                <a:lnTo>
                  <a:pt x="820" y="43361"/>
                </a:lnTo>
                <a:lnTo>
                  <a:pt x="801" y="43324"/>
                </a:lnTo>
                <a:lnTo>
                  <a:pt x="801" y="43287"/>
                </a:lnTo>
                <a:lnTo>
                  <a:pt x="820" y="43250"/>
                </a:lnTo>
                <a:lnTo>
                  <a:pt x="838" y="43213"/>
                </a:lnTo>
                <a:lnTo>
                  <a:pt x="931" y="43157"/>
                </a:lnTo>
                <a:lnTo>
                  <a:pt x="1006" y="43082"/>
                </a:lnTo>
                <a:lnTo>
                  <a:pt x="1024" y="43026"/>
                </a:lnTo>
                <a:lnTo>
                  <a:pt x="1043" y="42989"/>
                </a:lnTo>
                <a:lnTo>
                  <a:pt x="1043" y="42915"/>
                </a:lnTo>
                <a:lnTo>
                  <a:pt x="1024" y="42840"/>
                </a:lnTo>
                <a:lnTo>
                  <a:pt x="969" y="42803"/>
                </a:lnTo>
                <a:lnTo>
                  <a:pt x="894" y="42784"/>
                </a:lnTo>
                <a:close/>
                <a:moveTo>
                  <a:pt x="91341" y="42877"/>
                </a:moveTo>
                <a:lnTo>
                  <a:pt x="91266" y="42896"/>
                </a:lnTo>
                <a:lnTo>
                  <a:pt x="91210" y="42952"/>
                </a:lnTo>
                <a:lnTo>
                  <a:pt x="91192" y="43008"/>
                </a:lnTo>
                <a:lnTo>
                  <a:pt x="91210" y="43082"/>
                </a:lnTo>
                <a:lnTo>
                  <a:pt x="91248" y="43213"/>
                </a:lnTo>
                <a:lnTo>
                  <a:pt x="91359" y="43417"/>
                </a:lnTo>
                <a:lnTo>
                  <a:pt x="91210" y="43566"/>
                </a:lnTo>
                <a:lnTo>
                  <a:pt x="91173" y="43622"/>
                </a:lnTo>
                <a:lnTo>
                  <a:pt x="91173" y="43678"/>
                </a:lnTo>
                <a:lnTo>
                  <a:pt x="91210" y="43734"/>
                </a:lnTo>
                <a:lnTo>
                  <a:pt x="91248" y="43771"/>
                </a:lnTo>
                <a:lnTo>
                  <a:pt x="91341" y="43771"/>
                </a:lnTo>
                <a:lnTo>
                  <a:pt x="91434" y="43734"/>
                </a:lnTo>
                <a:lnTo>
                  <a:pt x="91490" y="43697"/>
                </a:lnTo>
                <a:lnTo>
                  <a:pt x="91527" y="43678"/>
                </a:lnTo>
                <a:lnTo>
                  <a:pt x="91564" y="43715"/>
                </a:lnTo>
                <a:lnTo>
                  <a:pt x="91601" y="43771"/>
                </a:lnTo>
                <a:lnTo>
                  <a:pt x="91694" y="43883"/>
                </a:lnTo>
                <a:lnTo>
                  <a:pt x="91825" y="44032"/>
                </a:lnTo>
                <a:lnTo>
                  <a:pt x="91899" y="44069"/>
                </a:lnTo>
                <a:lnTo>
                  <a:pt x="91974" y="44069"/>
                </a:lnTo>
                <a:lnTo>
                  <a:pt x="91992" y="44032"/>
                </a:lnTo>
                <a:lnTo>
                  <a:pt x="92011" y="43920"/>
                </a:lnTo>
                <a:lnTo>
                  <a:pt x="92011" y="43883"/>
                </a:lnTo>
                <a:lnTo>
                  <a:pt x="91992" y="43827"/>
                </a:lnTo>
                <a:lnTo>
                  <a:pt x="91936" y="43734"/>
                </a:lnTo>
                <a:lnTo>
                  <a:pt x="91881" y="43641"/>
                </a:lnTo>
                <a:lnTo>
                  <a:pt x="91843" y="43548"/>
                </a:lnTo>
                <a:lnTo>
                  <a:pt x="91806" y="43510"/>
                </a:lnTo>
                <a:lnTo>
                  <a:pt x="91806" y="43473"/>
                </a:lnTo>
                <a:lnTo>
                  <a:pt x="91825" y="43436"/>
                </a:lnTo>
                <a:lnTo>
                  <a:pt x="91862" y="43399"/>
                </a:lnTo>
                <a:lnTo>
                  <a:pt x="91955" y="43268"/>
                </a:lnTo>
                <a:lnTo>
                  <a:pt x="91992" y="43157"/>
                </a:lnTo>
                <a:lnTo>
                  <a:pt x="91992" y="43082"/>
                </a:lnTo>
                <a:lnTo>
                  <a:pt x="91974" y="43026"/>
                </a:lnTo>
                <a:lnTo>
                  <a:pt x="91918" y="43008"/>
                </a:lnTo>
                <a:lnTo>
                  <a:pt x="91843" y="43026"/>
                </a:lnTo>
                <a:lnTo>
                  <a:pt x="91769" y="43045"/>
                </a:lnTo>
                <a:lnTo>
                  <a:pt x="91694" y="43082"/>
                </a:lnTo>
                <a:lnTo>
                  <a:pt x="91620" y="43157"/>
                </a:lnTo>
                <a:lnTo>
                  <a:pt x="91564" y="43045"/>
                </a:lnTo>
                <a:lnTo>
                  <a:pt x="91452" y="42933"/>
                </a:lnTo>
                <a:lnTo>
                  <a:pt x="91397" y="42896"/>
                </a:lnTo>
                <a:lnTo>
                  <a:pt x="91341" y="42877"/>
                </a:lnTo>
                <a:close/>
                <a:moveTo>
                  <a:pt x="913" y="45335"/>
                </a:moveTo>
                <a:lnTo>
                  <a:pt x="876" y="45372"/>
                </a:lnTo>
                <a:lnTo>
                  <a:pt x="764" y="45558"/>
                </a:lnTo>
                <a:lnTo>
                  <a:pt x="652" y="45726"/>
                </a:lnTo>
                <a:lnTo>
                  <a:pt x="540" y="45651"/>
                </a:lnTo>
                <a:lnTo>
                  <a:pt x="391" y="45521"/>
                </a:lnTo>
                <a:lnTo>
                  <a:pt x="298" y="45465"/>
                </a:lnTo>
                <a:lnTo>
                  <a:pt x="224" y="45428"/>
                </a:lnTo>
                <a:lnTo>
                  <a:pt x="131" y="45428"/>
                </a:lnTo>
                <a:lnTo>
                  <a:pt x="112" y="45465"/>
                </a:lnTo>
                <a:lnTo>
                  <a:pt x="94" y="45484"/>
                </a:lnTo>
                <a:lnTo>
                  <a:pt x="75" y="45521"/>
                </a:lnTo>
                <a:lnTo>
                  <a:pt x="94" y="45577"/>
                </a:lnTo>
                <a:lnTo>
                  <a:pt x="149" y="45651"/>
                </a:lnTo>
                <a:lnTo>
                  <a:pt x="205" y="45726"/>
                </a:lnTo>
                <a:lnTo>
                  <a:pt x="336" y="45875"/>
                </a:lnTo>
                <a:lnTo>
                  <a:pt x="447" y="45968"/>
                </a:lnTo>
                <a:lnTo>
                  <a:pt x="280" y="46117"/>
                </a:lnTo>
                <a:lnTo>
                  <a:pt x="261" y="46154"/>
                </a:lnTo>
                <a:lnTo>
                  <a:pt x="224" y="46191"/>
                </a:lnTo>
                <a:lnTo>
                  <a:pt x="224" y="46229"/>
                </a:lnTo>
                <a:lnTo>
                  <a:pt x="261" y="46266"/>
                </a:lnTo>
                <a:lnTo>
                  <a:pt x="317" y="46266"/>
                </a:lnTo>
                <a:lnTo>
                  <a:pt x="391" y="46229"/>
                </a:lnTo>
                <a:lnTo>
                  <a:pt x="522" y="46173"/>
                </a:lnTo>
                <a:lnTo>
                  <a:pt x="615" y="46154"/>
                </a:lnTo>
                <a:lnTo>
                  <a:pt x="727" y="46191"/>
                </a:lnTo>
                <a:lnTo>
                  <a:pt x="801" y="46229"/>
                </a:lnTo>
                <a:lnTo>
                  <a:pt x="876" y="46266"/>
                </a:lnTo>
                <a:lnTo>
                  <a:pt x="950" y="46266"/>
                </a:lnTo>
                <a:lnTo>
                  <a:pt x="987" y="46247"/>
                </a:lnTo>
                <a:lnTo>
                  <a:pt x="1024" y="46210"/>
                </a:lnTo>
                <a:lnTo>
                  <a:pt x="1062" y="46154"/>
                </a:lnTo>
                <a:lnTo>
                  <a:pt x="1062" y="46098"/>
                </a:lnTo>
                <a:lnTo>
                  <a:pt x="1062" y="46061"/>
                </a:lnTo>
                <a:lnTo>
                  <a:pt x="1024" y="46024"/>
                </a:lnTo>
                <a:lnTo>
                  <a:pt x="950" y="45949"/>
                </a:lnTo>
                <a:lnTo>
                  <a:pt x="876" y="45894"/>
                </a:lnTo>
                <a:lnTo>
                  <a:pt x="931" y="45800"/>
                </a:lnTo>
                <a:lnTo>
                  <a:pt x="1006" y="45707"/>
                </a:lnTo>
                <a:lnTo>
                  <a:pt x="1062" y="45596"/>
                </a:lnTo>
                <a:lnTo>
                  <a:pt x="1080" y="45540"/>
                </a:lnTo>
                <a:lnTo>
                  <a:pt x="1080" y="45503"/>
                </a:lnTo>
                <a:lnTo>
                  <a:pt x="1062" y="45428"/>
                </a:lnTo>
                <a:lnTo>
                  <a:pt x="1024" y="45354"/>
                </a:lnTo>
                <a:lnTo>
                  <a:pt x="987" y="45335"/>
                </a:lnTo>
                <a:lnTo>
                  <a:pt x="913" y="45335"/>
                </a:lnTo>
                <a:close/>
                <a:moveTo>
                  <a:pt x="91285" y="45428"/>
                </a:moveTo>
                <a:lnTo>
                  <a:pt x="91248" y="45447"/>
                </a:lnTo>
                <a:lnTo>
                  <a:pt x="91210" y="45465"/>
                </a:lnTo>
                <a:lnTo>
                  <a:pt x="91155" y="45540"/>
                </a:lnTo>
                <a:lnTo>
                  <a:pt x="91136" y="45633"/>
                </a:lnTo>
                <a:lnTo>
                  <a:pt x="91136" y="45670"/>
                </a:lnTo>
                <a:lnTo>
                  <a:pt x="91155" y="45707"/>
                </a:lnTo>
                <a:lnTo>
                  <a:pt x="91248" y="45819"/>
                </a:lnTo>
                <a:lnTo>
                  <a:pt x="91303" y="45894"/>
                </a:lnTo>
                <a:lnTo>
                  <a:pt x="91322" y="45949"/>
                </a:lnTo>
                <a:lnTo>
                  <a:pt x="91341" y="46005"/>
                </a:lnTo>
                <a:lnTo>
                  <a:pt x="91322" y="46061"/>
                </a:lnTo>
                <a:lnTo>
                  <a:pt x="91266" y="46154"/>
                </a:lnTo>
                <a:lnTo>
                  <a:pt x="91248" y="46229"/>
                </a:lnTo>
                <a:lnTo>
                  <a:pt x="91210" y="46303"/>
                </a:lnTo>
                <a:lnTo>
                  <a:pt x="91210" y="46340"/>
                </a:lnTo>
                <a:lnTo>
                  <a:pt x="91229" y="46359"/>
                </a:lnTo>
                <a:lnTo>
                  <a:pt x="91248" y="46378"/>
                </a:lnTo>
                <a:lnTo>
                  <a:pt x="91303" y="46396"/>
                </a:lnTo>
                <a:lnTo>
                  <a:pt x="91341" y="46378"/>
                </a:lnTo>
                <a:lnTo>
                  <a:pt x="91378" y="46340"/>
                </a:lnTo>
                <a:lnTo>
                  <a:pt x="91452" y="46284"/>
                </a:lnTo>
                <a:lnTo>
                  <a:pt x="91527" y="46247"/>
                </a:lnTo>
                <a:lnTo>
                  <a:pt x="91564" y="46247"/>
                </a:lnTo>
                <a:lnTo>
                  <a:pt x="91601" y="46284"/>
                </a:lnTo>
                <a:lnTo>
                  <a:pt x="91657" y="46340"/>
                </a:lnTo>
                <a:lnTo>
                  <a:pt x="91732" y="46415"/>
                </a:lnTo>
                <a:lnTo>
                  <a:pt x="91806" y="46508"/>
                </a:lnTo>
                <a:lnTo>
                  <a:pt x="91862" y="46545"/>
                </a:lnTo>
                <a:lnTo>
                  <a:pt x="91918" y="46564"/>
                </a:lnTo>
                <a:lnTo>
                  <a:pt x="91955" y="46564"/>
                </a:lnTo>
                <a:lnTo>
                  <a:pt x="92011" y="46545"/>
                </a:lnTo>
                <a:lnTo>
                  <a:pt x="92048" y="46508"/>
                </a:lnTo>
                <a:lnTo>
                  <a:pt x="92048" y="46471"/>
                </a:lnTo>
                <a:lnTo>
                  <a:pt x="92048" y="46433"/>
                </a:lnTo>
                <a:lnTo>
                  <a:pt x="92048" y="46378"/>
                </a:lnTo>
                <a:lnTo>
                  <a:pt x="91992" y="46303"/>
                </a:lnTo>
                <a:lnTo>
                  <a:pt x="91955" y="46210"/>
                </a:lnTo>
                <a:lnTo>
                  <a:pt x="91881" y="46117"/>
                </a:lnTo>
                <a:lnTo>
                  <a:pt x="91843" y="46042"/>
                </a:lnTo>
                <a:lnTo>
                  <a:pt x="91825" y="45987"/>
                </a:lnTo>
                <a:lnTo>
                  <a:pt x="91825" y="45931"/>
                </a:lnTo>
                <a:lnTo>
                  <a:pt x="91843" y="45894"/>
                </a:lnTo>
                <a:lnTo>
                  <a:pt x="91918" y="45800"/>
                </a:lnTo>
                <a:lnTo>
                  <a:pt x="91955" y="45726"/>
                </a:lnTo>
                <a:lnTo>
                  <a:pt x="92011" y="45614"/>
                </a:lnTo>
                <a:lnTo>
                  <a:pt x="92011" y="45577"/>
                </a:lnTo>
                <a:lnTo>
                  <a:pt x="92011" y="45521"/>
                </a:lnTo>
                <a:lnTo>
                  <a:pt x="91992" y="45484"/>
                </a:lnTo>
                <a:lnTo>
                  <a:pt x="91936" y="45447"/>
                </a:lnTo>
                <a:lnTo>
                  <a:pt x="91843" y="45447"/>
                </a:lnTo>
                <a:lnTo>
                  <a:pt x="91750" y="45521"/>
                </a:lnTo>
                <a:lnTo>
                  <a:pt x="91657" y="45596"/>
                </a:lnTo>
                <a:lnTo>
                  <a:pt x="91601" y="45670"/>
                </a:lnTo>
                <a:lnTo>
                  <a:pt x="91527" y="45596"/>
                </a:lnTo>
                <a:lnTo>
                  <a:pt x="91471" y="45503"/>
                </a:lnTo>
                <a:lnTo>
                  <a:pt x="91378" y="45447"/>
                </a:lnTo>
                <a:lnTo>
                  <a:pt x="91341" y="45428"/>
                </a:lnTo>
                <a:lnTo>
                  <a:pt x="91285" y="45428"/>
                </a:lnTo>
                <a:close/>
                <a:moveTo>
                  <a:pt x="336" y="47699"/>
                </a:moveTo>
                <a:lnTo>
                  <a:pt x="298" y="47718"/>
                </a:lnTo>
                <a:lnTo>
                  <a:pt x="280" y="47755"/>
                </a:lnTo>
                <a:lnTo>
                  <a:pt x="261" y="47793"/>
                </a:lnTo>
                <a:lnTo>
                  <a:pt x="243" y="47867"/>
                </a:lnTo>
                <a:lnTo>
                  <a:pt x="261" y="47960"/>
                </a:lnTo>
                <a:lnTo>
                  <a:pt x="298" y="48035"/>
                </a:lnTo>
                <a:lnTo>
                  <a:pt x="354" y="48128"/>
                </a:lnTo>
                <a:lnTo>
                  <a:pt x="466" y="48277"/>
                </a:lnTo>
                <a:lnTo>
                  <a:pt x="559" y="48388"/>
                </a:lnTo>
                <a:lnTo>
                  <a:pt x="243" y="48593"/>
                </a:lnTo>
                <a:lnTo>
                  <a:pt x="131" y="48649"/>
                </a:lnTo>
                <a:lnTo>
                  <a:pt x="56" y="48723"/>
                </a:lnTo>
                <a:lnTo>
                  <a:pt x="0" y="48779"/>
                </a:lnTo>
                <a:lnTo>
                  <a:pt x="0" y="48835"/>
                </a:lnTo>
                <a:lnTo>
                  <a:pt x="19" y="48910"/>
                </a:lnTo>
                <a:lnTo>
                  <a:pt x="75" y="48928"/>
                </a:lnTo>
                <a:lnTo>
                  <a:pt x="131" y="48928"/>
                </a:lnTo>
                <a:lnTo>
                  <a:pt x="205" y="48910"/>
                </a:lnTo>
                <a:lnTo>
                  <a:pt x="336" y="48817"/>
                </a:lnTo>
                <a:lnTo>
                  <a:pt x="447" y="48742"/>
                </a:lnTo>
                <a:lnTo>
                  <a:pt x="578" y="48612"/>
                </a:lnTo>
                <a:lnTo>
                  <a:pt x="652" y="48556"/>
                </a:lnTo>
                <a:lnTo>
                  <a:pt x="708" y="48519"/>
                </a:lnTo>
                <a:lnTo>
                  <a:pt x="727" y="48519"/>
                </a:lnTo>
                <a:lnTo>
                  <a:pt x="764" y="48537"/>
                </a:lnTo>
                <a:lnTo>
                  <a:pt x="857" y="48612"/>
                </a:lnTo>
                <a:lnTo>
                  <a:pt x="950" y="48668"/>
                </a:lnTo>
                <a:lnTo>
                  <a:pt x="1024" y="48705"/>
                </a:lnTo>
                <a:lnTo>
                  <a:pt x="1155" y="48705"/>
                </a:lnTo>
                <a:lnTo>
                  <a:pt x="1173" y="48686"/>
                </a:lnTo>
                <a:lnTo>
                  <a:pt x="1173" y="48630"/>
                </a:lnTo>
                <a:lnTo>
                  <a:pt x="1118" y="48575"/>
                </a:lnTo>
                <a:lnTo>
                  <a:pt x="1006" y="48426"/>
                </a:lnTo>
                <a:lnTo>
                  <a:pt x="894" y="48314"/>
                </a:lnTo>
                <a:lnTo>
                  <a:pt x="1043" y="48146"/>
                </a:lnTo>
                <a:lnTo>
                  <a:pt x="1118" y="48035"/>
                </a:lnTo>
                <a:lnTo>
                  <a:pt x="1136" y="47997"/>
                </a:lnTo>
                <a:lnTo>
                  <a:pt x="1136" y="47979"/>
                </a:lnTo>
                <a:lnTo>
                  <a:pt x="1118" y="47960"/>
                </a:lnTo>
                <a:lnTo>
                  <a:pt x="1080" y="47979"/>
                </a:lnTo>
                <a:lnTo>
                  <a:pt x="1024" y="48035"/>
                </a:lnTo>
                <a:lnTo>
                  <a:pt x="913" y="48128"/>
                </a:lnTo>
                <a:lnTo>
                  <a:pt x="820" y="48202"/>
                </a:lnTo>
                <a:lnTo>
                  <a:pt x="782" y="48184"/>
                </a:lnTo>
                <a:lnTo>
                  <a:pt x="727" y="48128"/>
                </a:lnTo>
                <a:lnTo>
                  <a:pt x="671" y="48053"/>
                </a:lnTo>
                <a:lnTo>
                  <a:pt x="615" y="47960"/>
                </a:lnTo>
                <a:lnTo>
                  <a:pt x="578" y="47867"/>
                </a:lnTo>
                <a:lnTo>
                  <a:pt x="522" y="47774"/>
                </a:lnTo>
                <a:lnTo>
                  <a:pt x="447" y="47718"/>
                </a:lnTo>
                <a:lnTo>
                  <a:pt x="373" y="47699"/>
                </a:lnTo>
                <a:lnTo>
                  <a:pt x="336" y="47699"/>
                </a:lnTo>
                <a:close/>
                <a:moveTo>
                  <a:pt x="91173" y="47942"/>
                </a:moveTo>
                <a:lnTo>
                  <a:pt x="91192" y="48016"/>
                </a:lnTo>
                <a:lnTo>
                  <a:pt x="91248" y="48184"/>
                </a:lnTo>
                <a:lnTo>
                  <a:pt x="91378" y="48444"/>
                </a:lnTo>
                <a:lnTo>
                  <a:pt x="91229" y="48500"/>
                </a:lnTo>
                <a:lnTo>
                  <a:pt x="91173" y="48556"/>
                </a:lnTo>
                <a:lnTo>
                  <a:pt x="91136" y="48612"/>
                </a:lnTo>
                <a:lnTo>
                  <a:pt x="91136" y="48649"/>
                </a:lnTo>
                <a:lnTo>
                  <a:pt x="91136" y="48686"/>
                </a:lnTo>
                <a:lnTo>
                  <a:pt x="91173" y="48761"/>
                </a:lnTo>
                <a:lnTo>
                  <a:pt x="91248" y="48798"/>
                </a:lnTo>
                <a:lnTo>
                  <a:pt x="91285" y="48817"/>
                </a:lnTo>
                <a:lnTo>
                  <a:pt x="91322" y="48798"/>
                </a:lnTo>
                <a:lnTo>
                  <a:pt x="91434" y="48742"/>
                </a:lnTo>
                <a:lnTo>
                  <a:pt x="91508" y="48723"/>
                </a:lnTo>
                <a:lnTo>
                  <a:pt x="91545" y="48705"/>
                </a:lnTo>
                <a:lnTo>
                  <a:pt x="91564" y="48742"/>
                </a:lnTo>
                <a:lnTo>
                  <a:pt x="91601" y="48779"/>
                </a:lnTo>
                <a:lnTo>
                  <a:pt x="91657" y="48872"/>
                </a:lnTo>
                <a:lnTo>
                  <a:pt x="91750" y="49003"/>
                </a:lnTo>
                <a:lnTo>
                  <a:pt x="91825" y="49059"/>
                </a:lnTo>
                <a:lnTo>
                  <a:pt x="91899" y="49096"/>
                </a:lnTo>
                <a:lnTo>
                  <a:pt x="92011" y="49096"/>
                </a:lnTo>
                <a:lnTo>
                  <a:pt x="92030" y="49077"/>
                </a:lnTo>
                <a:lnTo>
                  <a:pt x="92048" y="49040"/>
                </a:lnTo>
                <a:lnTo>
                  <a:pt x="92067" y="48984"/>
                </a:lnTo>
                <a:lnTo>
                  <a:pt x="92030" y="48891"/>
                </a:lnTo>
                <a:lnTo>
                  <a:pt x="91936" y="48723"/>
                </a:lnTo>
                <a:lnTo>
                  <a:pt x="91862" y="48593"/>
                </a:lnTo>
                <a:lnTo>
                  <a:pt x="91825" y="48537"/>
                </a:lnTo>
                <a:lnTo>
                  <a:pt x="91881" y="48463"/>
                </a:lnTo>
                <a:lnTo>
                  <a:pt x="91936" y="48388"/>
                </a:lnTo>
                <a:lnTo>
                  <a:pt x="91992" y="48295"/>
                </a:lnTo>
                <a:lnTo>
                  <a:pt x="92030" y="48202"/>
                </a:lnTo>
                <a:lnTo>
                  <a:pt x="92011" y="48165"/>
                </a:lnTo>
                <a:lnTo>
                  <a:pt x="91974" y="48146"/>
                </a:lnTo>
                <a:lnTo>
                  <a:pt x="91899" y="48165"/>
                </a:lnTo>
                <a:lnTo>
                  <a:pt x="91843" y="48184"/>
                </a:lnTo>
                <a:lnTo>
                  <a:pt x="91806" y="48221"/>
                </a:lnTo>
                <a:lnTo>
                  <a:pt x="91750" y="48258"/>
                </a:lnTo>
                <a:lnTo>
                  <a:pt x="91694" y="48277"/>
                </a:lnTo>
                <a:lnTo>
                  <a:pt x="91620" y="48295"/>
                </a:lnTo>
                <a:lnTo>
                  <a:pt x="91545" y="48239"/>
                </a:lnTo>
                <a:lnTo>
                  <a:pt x="91452" y="48165"/>
                </a:lnTo>
                <a:lnTo>
                  <a:pt x="91378" y="48090"/>
                </a:lnTo>
                <a:lnTo>
                  <a:pt x="91285" y="48016"/>
                </a:lnTo>
                <a:lnTo>
                  <a:pt x="91173" y="47942"/>
                </a:lnTo>
                <a:close/>
                <a:moveTo>
                  <a:pt x="14374" y="50399"/>
                </a:moveTo>
                <a:lnTo>
                  <a:pt x="14318" y="50418"/>
                </a:lnTo>
                <a:lnTo>
                  <a:pt x="14225" y="50474"/>
                </a:lnTo>
                <a:lnTo>
                  <a:pt x="14094" y="50604"/>
                </a:lnTo>
                <a:lnTo>
                  <a:pt x="14057" y="50660"/>
                </a:lnTo>
                <a:lnTo>
                  <a:pt x="14001" y="50678"/>
                </a:lnTo>
                <a:lnTo>
                  <a:pt x="13964" y="50660"/>
                </a:lnTo>
                <a:lnTo>
                  <a:pt x="13908" y="50604"/>
                </a:lnTo>
                <a:lnTo>
                  <a:pt x="13778" y="50548"/>
                </a:lnTo>
                <a:lnTo>
                  <a:pt x="13629" y="50455"/>
                </a:lnTo>
                <a:lnTo>
                  <a:pt x="13536" y="50418"/>
                </a:lnTo>
                <a:lnTo>
                  <a:pt x="13461" y="50418"/>
                </a:lnTo>
                <a:lnTo>
                  <a:pt x="13405" y="50436"/>
                </a:lnTo>
                <a:lnTo>
                  <a:pt x="13368" y="50455"/>
                </a:lnTo>
                <a:lnTo>
                  <a:pt x="13350" y="50492"/>
                </a:lnTo>
                <a:lnTo>
                  <a:pt x="13350" y="50548"/>
                </a:lnTo>
                <a:lnTo>
                  <a:pt x="13368" y="50604"/>
                </a:lnTo>
                <a:lnTo>
                  <a:pt x="13424" y="50660"/>
                </a:lnTo>
                <a:lnTo>
                  <a:pt x="13499" y="50716"/>
                </a:lnTo>
                <a:lnTo>
                  <a:pt x="13648" y="50790"/>
                </a:lnTo>
                <a:lnTo>
                  <a:pt x="13778" y="50846"/>
                </a:lnTo>
                <a:lnTo>
                  <a:pt x="13685" y="50920"/>
                </a:lnTo>
                <a:lnTo>
                  <a:pt x="13592" y="51013"/>
                </a:lnTo>
                <a:lnTo>
                  <a:pt x="13554" y="51051"/>
                </a:lnTo>
                <a:lnTo>
                  <a:pt x="13536" y="51107"/>
                </a:lnTo>
                <a:lnTo>
                  <a:pt x="13554" y="51162"/>
                </a:lnTo>
                <a:lnTo>
                  <a:pt x="13573" y="51200"/>
                </a:lnTo>
                <a:lnTo>
                  <a:pt x="13610" y="51237"/>
                </a:lnTo>
                <a:lnTo>
                  <a:pt x="13796" y="51237"/>
                </a:lnTo>
                <a:lnTo>
                  <a:pt x="13927" y="51200"/>
                </a:lnTo>
                <a:lnTo>
                  <a:pt x="14020" y="51144"/>
                </a:lnTo>
                <a:lnTo>
                  <a:pt x="14094" y="51107"/>
                </a:lnTo>
                <a:lnTo>
                  <a:pt x="14132" y="51069"/>
                </a:lnTo>
                <a:lnTo>
                  <a:pt x="14150" y="51051"/>
                </a:lnTo>
                <a:lnTo>
                  <a:pt x="14225" y="51069"/>
                </a:lnTo>
                <a:lnTo>
                  <a:pt x="14281" y="51107"/>
                </a:lnTo>
                <a:lnTo>
                  <a:pt x="14355" y="51162"/>
                </a:lnTo>
                <a:lnTo>
                  <a:pt x="14411" y="51181"/>
                </a:lnTo>
                <a:lnTo>
                  <a:pt x="14504" y="51218"/>
                </a:lnTo>
                <a:lnTo>
                  <a:pt x="14523" y="51218"/>
                </a:lnTo>
                <a:lnTo>
                  <a:pt x="14541" y="51162"/>
                </a:lnTo>
                <a:lnTo>
                  <a:pt x="14541" y="51144"/>
                </a:lnTo>
                <a:lnTo>
                  <a:pt x="14504" y="51107"/>
                </a:lnTo>
                <a:lnTo>
                  <a:pt x="14448" y="51032"/>
                </a:lnTo>
                <a:lnTo>
                  <a:pt x="14318" y="50920"/>
                </a:lnTo>
                <a:lnTo>
                  <a:pt x="14392" y="50809"/>
                </a:lnTo>
                <a:lnTo>
                  <a:pt x="14485" y="50678"/>
                </a:lnTo>
                <a:lnTo>
                  <a:pt x="14504" y="50604"/>
                </a:lnTo>
                <a:lnTo>
                  <a:pt x="14504" y="50529"/>
                </a:lnTo>
                <a:lnTo>
                  <a:pt x="14485" y="50474"/>
                </a:lnTo>
                <a:lnTo>
                  <a:pt x="14448" y="50418"/>
                </a:lnTo>
                <a:lnTo>
                  <a:pt x="14374" y="50399"/>
                </a:lnTo>
                <a:close/>
                <a:moveTo>
                  <a:pt x="75813" y="50418"/>
                </a:moveTo>
                <a:lnTo>
                  <a:pt x="75702" y="50455"/>
                </a:lnTo>
                <a:lnTo>
                  <a:pt x="75608" y="50492"/>
                </a:lnTo>
                <a:lnTo>
                  <a:pt x="75515" y="50548"/>
                </a:lnTo>
                <a:lnTo>
                  <a:pt x="75478" y="50585"/>
                </a:lnTo>
                <a:lnTo>
                  <a:pt x="75385" y="50585"/>
                </a:lnTo>
                <a:lnTo>
                  <a:pt x="75348" y="50529"/>
                </a:lnTo>
                <a:lnTo>
                  <a:pt x="75292" y="50511"/>
                </a:lnTo>
                <a:lnTo>
                  <a:pt x="75255" y="50492"/>
                </a:lnTo>
                <a:lnTo>
                  <a:pt x="75199" y="50474"/>
                </a:lnTo>
                <a:lnTo>
                  <a:pt x="75124" y="50492"/>
                </a:lnTo>
                <a:lnTo>
                  <a:pt x="75087" y="50511"/>
                </a:lnTo>
                <a:lnTo>
                  <a:pt x="75069" y="50567"/>
                </a:lnTo>
                <a:lnTo>
                  <a:pt x="75069" y="50604"/>
                </a:lnTo>
                <a:lnTo>
                  <a:pt x="75069" y="50641"/>
                </a:lnTo>
                <a:lnTo>
                  <a:pt x="75124" y="50716"/>
                </a:lnTo>
                <a:lnTo>
                  <a:pt x="75180" y="50790"/>
                </a:lnTo>
                <a:lnTo>
                  <a:pt x="75124" y="50865"/>
                </a:lnTo>
                <a:lnTo>
                  <a:pt x="75106" y="50939"/>
                </a:lnTo>
                <a:lnTo>
                  <a:pt x="75106" y="50995"/>
                </a:lnTo>
                <a:lnTo>
                  <a:pt x="75124" y="51032"/>
                </a:lnTo>
                <a:lnTo>
                  <a:pt x="75143" y="51069"/>
                </a:lnTo>
                <a:lnTo>
                  <a:pt x="75180" y="51088"/>
                </a:lnTo>
                <a:lnTo>
                  <a:pt x="75236" y="51125"/>
                </a:lnTo>
                <a:lnTo>
                  <a:pt x="75329" y="51125"/>
                </a:lnTo>
                <a:lnTo>
                  <a:pt x="75366" y="51107"/>
                </a:lnTo>
                <a:lnTo>
                  <a:pt x="75459" y="51051"/>
                </a:lnTo>
                <a:lnTo>
                  <a:pt x="75571" y="51051"/>
                </a:lnTo>
                <a:lnTo>
                  <a:pt x="75627" y="51088"/>
                </a:lnTo>
                <a:lnTo>
                  <a:pt x="75757" y="51181"/>
                </a:lnTo>
                <a:lnTo>
                  <a:pt x="75832" y="51218"/>
                </a:lnTo>
                <a:lnTo>
                  <a:pt x="75888" y="51237"/>
                </a:lnTo>
                <a:lnTo>
                  <a:pt x="75944" y="51237"/>
                </a:lnTo>
                <a:lnTo>
                  <a:pt x="75981" y="51200"/>
                </a:lnTo>
                <a:lnTo>
                  <a:pt x="75999" y="51162"/>
                </a:lnTo>
                <a:lnTo>
                  <a:pt x="75981" y="51107"/>
                </a:lnTo>
                <a:lnTo>
                  <a:pt x="75962" y="51051"/>
                </a:lnTo>
                <a:lnTo>
                  <a:pt x="75906" y="50995"/>
                </a:lnTo>
                <a:lnTo>
                  <a:pt x="75813" y="50902"/>
                </a:lnTo>
                <a:lnTo>
                  <a:pt x="75720" y="50827"/>
                </a:lnTo>
                <a:lnTo>
                  <a:pt x="75813" y="50771"/>
                </a:lnTo>
                <a:lnTo>
                  <a:pt x="75925" y="50697"/>
                </a:lnTo>
                <a:lnTo>
                  <a:pt x="75962" y="50660"/>
                </a:lnTo>
                <a:lnTo>
                  <a:pt x="75981" y="50623"/>
                </a:lnTo>
                <a:lnTo>
                  <a:pt x="75999" y="50567"/>
                </a:lnTo>
                <a:lnTo>
                  <a:pt x="75981" y="50511"/>
                </a:lnTo>
                <a:lnTo>
                  <a:pt x="75944" y="50455"/>
                </a:lnTo>
                <a:lnTo>
                  <a:pt x="75906" y="50418"/>
                </a:lnTo>
                <a:lnTo>
                  <a:pt x="75813" y="50418"/>
                </a:lnTo>
                <a:close/>
                <a:moveTo>
                  <a:pt x="86686" y="50399"/>
                </a:moveTo>
                <a:lnTo>
                  <a:pt x="86500" y="50492"/>
                </a:lnTo>
                <a:lnTo>
                  <a:pt x="86407" y="50529"/>
                </a:lnTo>
                <a:lnTo>
                  <a:pt x="86314" y="50567"/>
                </a:lnTo>
                <a:lnTo>
                  <a:pt x="86277" y="50604"/>
                </a:lnTo>
                <a:lnTo>
                  <a:pt x="86239" y="50623"/>
                </a:lnTo>
                <a:lnTo>
                  <a:pt x="86202" y="50604"/>
                </a:lnTo>
                <a:lnTo>
                  <a:pt x="86165" y="50548"/>
                </a:lnTo>
                <a:lnTo>
                  <a:pt x="86016" y="50455"/>
                </a:lnTo>
                <a:lnTo>
                  <a:pt x="85923" y="50418"/>
                </a:lnTo>
                <a:lnTo>
                  <a:pt x="85848" y="50418"/>
                </a:lnTo>
                <a:lnTo>
                  <a:pt x="85793" y="50455"/>
                </a:lnTo>
                <a:lnTo>
                  <a:pt x="85774" y="50492"/>
                </a:lnTo>
                <a:lnTo>
                  <a:pt x="85774" y="50567"/>
                </a:lnTo>
                <a:lnTo>
                  <a:pt x="85811" y="50641"/>
                </a:lnTo>
                <a:lnTo>
                  <a:pt x="85848" y="50716"/>
                </a:lnTo>
                <a:lnTo>
                  <a:pt x="85904" y="50790"/>
                </a:lnTo>
                <a:lnTo>
                  <a:pt x="85793" y="50883"/>
                </a:lnTo>
                <a:lnTo>
                  <a:pt x="85737" y="50939"/>
                </a:lnTo>
                <a:lnTo>
                  <a:pt x="85681" y="51013"/>
                </a:lnTo>
                <a:lnTo>
                  <a:pt x="85644" y="51069"/>
                </a:lnTo>
                <a:lnTo>
                  <a:pt x="85644" y="51125"/>
                </a:lnTo>
                <a:lnTo>
                  <a:pt x="85681" y="51181"/>
                </a:lnTo>
                <a:lnTo>
                  <a:pt x="85774" y="51218"/>
                </a:lnTo>
                <a:lnTo>
                  <a:pt x="85848" y="51218"/>
                </a:lnTo>
                <a:lnTo>
                  <a:pt x="85923" y="51200"/>
                </a:lnTo>
                <a:lnTo>
                  <a:pt x="85997" y="51144"/>
                </a:lnTo>
                <a:lnTo>
                  <a:pt x="86072" y="51125"/>
                </a:lnTo>
                <a:lnTo>
                  <a:pt x="86128" y="51069"/>
                </a:lnTo>
                <a:lnTo>
                  <a:pt x="86165" y="51069"/>
                </a:lnTo>
                <a:lnTo>
                  <a:pt x="86202" y="51088"/>
                </a:lnTo>
                <a:lnTo>
                  <a:pt x="86239" y="51144"/>
                </a:lnTo>
                <a:lnTo>
                  <a:pt x="86314" y="51200"/>
                </a:lnTo>
                <a:lnTo>
                  <a:pt x="86388" y="51237"/>
                </a:lnTo>
                <a:lnTo>
                  <a:pt x="86463" y="51237"/>
                </a:lnTo>
                <a:lnTo>
                  <a:pt x="86500" y="51200"/>
                </a:lnTo>
                <a:lnTo>
                  <a:pt x="86537" y="51162"/>
                </a:lnTo>
                <a:lnTo>
                  <a:pt x="86537" y="51088"/>
                </a:lnTo>
                <a:lnTo>
                  <a:pt x="86500" y="50976"/>
                </a:lnTo>
                <a:lnTo>
                  <a:pt x="86463" y="50939"/>
                </a:lnTo>
                <a:lnTo>
                  <a:pt x="86444" y="50883"/>
                </a:lnTo>
                <a:lnTo>
                  <a:pt x="86481" y="50846"/>
                </a:lnTo>
                <a:lnTo>
                  <a:pt x="86537" y="50827"/>
                </a:lnTo>
                <a:lnTo>
                  <a:pt x="86612" y="50753"/>
                </a:lnTo>
                <a:lnTo>
                  <a:pt x="86705" y="50697"/>
                </a:lnTo>
                <a:lnTo>
                  <a:pt x="86798" y="50641"/>
                </a:lnTo>
                <a:lnTo>
                  <a:pt x="86817" y="50604"/>
                </a:lnTo>
                <a:lnTo>
                  <a:pt x="86835" y="50548"/>
                </a:lnTo>
                <a:lnTo>
                  <a:pt x="86835" y="50492"/>
                </a:lnTo>
                <a:lnTo>
                  <a:pt x="86798" y="50436"/>
                </a:lnTo>
                <a:lnTo>
                  <a:pt x="86742" y="50399"/>
                </a:lnTo>
                <a:lnTo>
                  <a:pt x="86686" y="50399"/>
                </a:lnTo>
                <a:close/>
                <a:moveTo>
                  <a:pt x="69707" y="50436"/>
                </a:moveTo>
                <a:lnTo>
                  <a:pt x="69688" y="50455"/>
                </a:lnTo>
                <a:lnTo>
                  <a:pt x="69688" y="50492"/>
                </a:lnTo>
                <a:lnTo>
                  <a:pt x="69725" y="50567"/>
                </a:lnTo>
                <a:lnTo>
                  <a:pt x="69837" y="50697"/>
                </a:lnTo>
                <a:lnTo>
                  <a:pt x="69949" y="50790"/>
                </a:lnTo>
                <a:lnTo>
                  <a:pt x="69837" y="50846"/>
                </a:lnTo>
                <a:lnTo>
                  <a:pt x="69707" y="50939"/>
                </a:lnTo>
                <a:lnTo>
                  <a:pt x="69669" y="50995"/>
                </a:lnTo>
                <a:lnTo>
                  <a:pt x="69632" y="51051"/>
                </a:lnTo>
                <a:lnTo>
                  <a:pt x="69613" y="51125"/>
                </a:lnTo>
                <a:lnTo>
                  <a:pt x="69632" y="51181"/>
                </a:lnTo>
                <a:lnTo>
                  <a:pt x="69688" y="51237"/>
                </a:lnTo>
                <a:lnTo>
                  <a:pt x="69744" y="51256"/>
                </a:lnTo>
                <a:lnTo>
                  <a:pt x="69818" y="51237"/>
                </a:lnTo>
                <a:lnTo>
                  <a:pt x="69911" y="51200"/>
                </a:lnTo>
                <a:lnTo>
                  <a:pt x="70060" y="51107"/>
                </a:lnTo>
                <a:lnTo>
                  <a:pt x="70172" y="51051"/>
                </a:lnTo>
                <a:lnTo>
                  <a:pt x="70228" y="51032"/>
                </a:lnTo>
                <a:lnTo>
                  <a:pt x="70265" y="51051"/>
                </a:lnTo>
                <a:lnTo>
                  <a:pt x="70377" y="51088"/>
                </a:lnTo>
                <a:lnTo>
                  <a:pt x="70470" y="51144"/>
                </a:lnTo>
                <a:lnTo>
                  <a:pt x="70507" y="51144"/>
                </a:lnTo>
                <a:lnTo>
                  <a:pt x="70563" y="51125"/>
                </a:lnTo>
                <a:lnTo>
                  <a:pt x="70619" y="51088"/>
                </a:lnTo>
                <a:lnTo>
                  <a:pt x="70637" y="51032"/>
                </a:lnTo>
                <a:lnTo>
                  <a:pt x="70637" y="50995"/>
                </a:lnTo>
                <a:lnTo>
                  <a:pt x="70637" y="50958"/>
                </a:lnTo>
                <a:lnTo>
                  <a:pt x="70563" y="50883"/>
                </a:lnTo>
                <a:lnTo>
                  <a:pt x="70488" y="50809"/>
                </a:lnTo>
                <a:lnTo>
                  <a:pt x="70637" y="50697"/>
                </a:lnTo>
                <a:lnTo>
                  <a:pt x="70693" y="50623"/>
                </a:lnTo>
                <a:lnTo>
                  <a:pt x="70731" y="50548"/>
                </a:lnTo>
                <a:lnTo>
                  <a:pt x="70731" y="50492"/>
                </a:lnTo>
                <a:lnTo>
                  <a:pt x="70712" y="50455"/>
                </a:lnTo>
                <a:lnTo>
                  <a:pt x="70675" y="50436"/>
                </a:lnTo>
                <a:lnTo>
                  <a:pt x="70619" y="50436"/>
                </a:lnTo>
                <a:lnTo>
                  <a:pt x="70507" y="50474"/>
                </a:lnTo>
                <a:lnTo>
                  <a:pt x="70395" y="50548"/>
                </a:lnTo>
                <a:lnTo>
                  <a:pt x="70284" y="50604"/>
                </a:lnTo>
                <a:lnTo>
                  <a:pt x="70246" y="50623"/>
                </a:lnTo>
                <a:lnTo>
                  <a:pt x="70191" y="50623"/>
                </a:lnTo>
                <a:lnTo>
                  <a:pt x="70116" y="50585"/>
                </a:lnTo>
                <a:lnTo>
                  <a:pt x="70023" y="50529"/>
                </a:lnTo>
                <a:lnTo>
                  <a:pt x="69930" y="50474"/>
                </a:lnTo>
                <a:lnTo>
                  <a:pt x="69837" y="50436"/>
                </a:lnTo>
                <a:lnTo>
                  <a:pt x="69707" y="50436"/>
                </a:lnTo>
                <a:close/>
                <a:moveTo>
                  <a:pt x="18861" y="50362"/>
                </a:moveTo>
                <a:lnTo>
                  <a:pt x="18805" y="50380"/>
                </a:lnTo>
                <a:lnTo>
                  <a:pt x="18749" y="50418"/>
                </a:lnTo>
                <a:lnTo>
                  <a:pt x="18730" y="50492"/>
                </a:lnTo>
                <a:lnTo>
                  <a:pt x="18730" y="50548"/>
                </a:lnTo>
                <a:lnTo>
                  <a:pt x="18767" y="50604"/>
                </a:lnTo>
                <a:lnTo>
                  <a:pt x="18805" y="50660"/>
                </a:lnTo>
                <a:lnTo>
                  <a:pt x="18916" y="50753"/>
                </a:lnTo>
                <a:lnTo>
                  <a:pt x="19010" y="50827"/>
                </a:lnTo>
                <a:lnTo>
                  <a:pt x="18935" y="50902"/>
                </a:lnTo>
                <a:lnTo>
                  <a:pt x="18842" y="51032"/>
                </a:lnTo>
                <a:lnTo>
                  <a:pt x="18823" y="51088"/>
                </a:lnTo>
                <a:lnTo>
                  <a:pt x="18805" y="51144"/>
                </a:lnTo>
                <a:lnTo>
                  <a:pt x="18823" y="51200"/>
                </a:lnTo>
                <a:lnTo>
                  <a:pt x="18879" y="51256"/>
                </a:lnTo>
                <a:lnTo>
                  <a:pt x="18935" y="51274"/>
                </a:lnTo>
                <a:lnTo>
                  <a:pt x="19010" y="51274"/>
                </a:lnTo>
                <a:lnTo>
                  <a:pt x="19065" y="51237"/>
                </a:lnTo>
                <a:lnTo>
                  <a:pt x="19121" y="51181"/>
                </a:lnTo>
                <a:lnTo>
                  <a:pt x="19233" y="51088"/>
                </a:lnTo>
                <a:lnTo>
                  <a:pt x="19289" y="51051"/>
                </a:lnTo>
                <a:lnTo>
                  <a:pt x="19345" y="51032"/>
                </a:lnTo>
                <a:lnTo>
                  <a:pt x="19382" y="51051"/>
                </a:lnTo>
                <a:lnTo>
                  <a:pt x="19438" y="51088"/>
                </a:lnTo>
                <a:lnTo>
                  <a:pt x="19568" y="51162"/>
                </a:lnTo>
                <a:lnTo>
                  <a:pt x="19643" y="51200"/>
                </a:lnTo>
                <a:lnTo>
                  <a:pt x="19698" y="51218"/>
                </a:lnTo>
                <a:lnTo>
                  <a:pt x="19754" y="51218"/>
                </a:lnTo>
                <a:lnTo>
                  <a:pt x="19810" y="51200"/>
                </a:lnTo>
                <a:lnTo>
                  <a:pt x="19847" y="51144"/>
                </a:lnTo>
                <a:lnTo>
                  <a:pt x="19847" y="51088"/>
                </a:lnTo>
                <a:lnTo>
                  <a:pt x="19829" y="51013"/>
                </a:lnTo>
                <a:lnTo>
                  <a:pt x="19773" y="50958"/>
                </a:lnTo>
                <a:lnTo>
                  <a:pt x="19661" y="50846"/>
                </a:lnTo>
                <a:lnTo>
                  <a:pt x="19549" y="50771"/>
                </a:lnTo>
                <a:lnTo>
                  <a:pt x="19643" y="50697"/>
                </a:lnTo>
                <a:lnTo>
                  <a:pt x="19754" y="50585"/>
                </a:lnTo>
                <a:lnTo>
                  <a:pt x="19791" y="50548"/>
                </a:lnTo>
                <a:lnTo>
                  <a:pt x="19810" y="50492"/>
                </a:lnTo>
                <a:lnTo>
                  <a:pt x="19791" y="50455"/>
                </a:lnTo>
                <a:lnTo>
                  <a:pt x="19717" y="50418"/>
                </a:lnTo>
                <a:lnTo>
                  <a:pt x="19661" y="50418"/>
                </a:lnTo>
                <a:lnTo>
                  <a:pt x="19605" y="50455"/>
                </a:lnTo>
                <a:lnTo>
                  <a:pt x="19475" y="50511"/>
                </a:lnTo>
                <a:lnTo>
                  <a:pt x="19401" y="50548"/>
                </a:lnTo>
                <a:lnTo>
                  <a:pt x="19345" y="50567"/>
                </a:lnTo>
                <a:lnTo>
                  <a:pt x="19307" y="50567"/>
                </a:lnTo>
                <a:lnTo>
                  <a:pt x="19233" y="50529"/>
                </a:lnTo>
                <a:lnTo>
                  <a:pt x="19121" y="50474"/>
                </a:lnTo>
                <a:lnTo>
                  <a:pt x="18991" y="50399"/>
                </a:lnTo>
                <a:lnTo>
                  <a:pt x="18935" y="50380"/>
                </a:lnTo>
                <a:lnTo>
                  <a:pt x="18861" y="50362"/>
                </a:lnTo>
                <a:close/>
                <a:moveTo>
                  <a:pt x="21542" y="50380"/>
                </a:moveTo>
                <a:lnTo>
                  <a:pt x="21523" y="50399"/>
                </a:lnTo>
                <a:lnTo>
                  <a:pt x="21523" y="50418"/>
                </a:lnTo>
                <a:lnTo>
                  <a:pt x="21542" y="50455"/>
                </a:lnTo>
                <a:lnTo>
                  <a:pt x="21653" y="50585"/>
                </a:lnTo>
                <a:lnTo>
                  <a:pt x="21839" y="50771"/>
                </a:lnTo>
                <a:lnTo>
                  <a:pt x="21728" y="50827"/>
                </a:lnTo>
                <a:lnTo>
                  <a:pt x="21560" y="50939"/>
                </a:lnTo>
                <a:lnTo>
                  <a:pt x="21504" y="50995"/>
                </a:lnTo>
                <a:lnTo>
                  <a:pt x="21448" y="51051"/>
                </a:lnTo>
                <a:lnTo>
                  <a:pt x="21411" y="51107"/>
                </a:lnTo>
                <a:lnTo>
                  <a:pt x="21430" y="51181"/>
                </a:lnTo>
                <a:lnTo>
                  <a:pt x="21448" y="51218"/>
                </a:lnTo>
                <a:lnTo>
                  <a:pt x="21486" y="51237"/>
                </a:lnTo>
                <a:lnTo>
                  <a:pt x="21523" y="51256"/>
                </a:lnTo>
                <a:lnTo>
                  <a:pt x="21560" y="51256"/>
                </a:lnTo>
                <a:lnTo>
                  <a:pt x="21635" y="51218"/>
                </a:lnTo>
                <a:lnTo>
                  <a:pt x="21709" y="51162"/>
                </a:lnTo>
                <a:lnTo>
                  <a:pt x="21877" y="51032"/>
                </a:lnTo>
                <a:lnTo>
                  <a:pt x="21933" y="50976"/>
                </a:lnTo>
                <a:lnTo>
                  <a:pt x="21988" y="50958"/>
                </a:lnTo>
                <a:lnTo>
                  <a:pt x="22044" y="50976"/>
                </a:lnTo>
                <a:lnTo>
                  <a:pt x="22100" y="51013"/>
                </a:lnTo>
                <a:lnTo>
                  <a:pt x="22193" y="51144"/>
                </a:lnTo>
                <a:lnTo>
                  <a:pt x="22249" y="51200"/>
                </a:lnTo>
                <a:lnTo>
                  <a:pt x="22305" y="51256"/>
                </a:lnTo>
                <a:lnTo>
                  <a:pt x="22361" y="51274"/>
                </a:lnTo>
                <a:lnTo>
                  <a:pt x="22454" y="51256"/>
                </a:lnTo>
                <a:lnTo>
                  <a:pt x="22491" y="51218"/>
                </a:lnTo>
                <a:lnTo>
                  <a:pt x="22510" y="51200"/>
                </a:lnTo>
                <a:lnTo>
                  <a:pt x="22528" y="51125"/>
                </a:lnTo>
                <a:lnTo>
                  <a:pt x="22510" y="51051"/>
                </a:lnTo>
                <a:lnTo>
                  <a:pt x="22472" y="50976"/>
                </a:lnTo>
                <a:lnTo>
                  <a:pt x="22342" y="50846"/>
                </a:lnTo>
                <a:lnTo>
                  <a:pt x="22230" y="50734"/>
                </a:lnTo>
                <a:lnTo>
                  <a:pt x="22324" y="50623"/>
                </a:lnTo>
                <a:lnTo>
                  <a:pt x="22361" y="50567"/>
                </a:lnTo>
                <a:lnTo>
                  <a:pt x="22379" y="50511"/>
                </a:lnTo>
                <a:lnTo>
                  <a:pt x="22379" y="50474"/>
                </a:lnTo>
                <a:lnTo>
                  <a:pt x="22342" y="50455"/>
                </a:lnTo>
                <a:lnTo>
                  <a:pt x="22286" y="50474"/>
                </a:lnTo>
                <a:lnTo>
                  <a:pt x="22193" y="50529"/>
                </a:lnTo>
                <a:lnTo>
                  <a:pt x="22082" y="50567"/>
                </a:lnTo>
                <a:lnTo>
                  <a:pt x="22026" y="50585"/>
                </a:lnTo>
                <a:lnTo>
                  <a:pt x="21951" y="50548"/>
                </a:lnTo>
                <a:lnTo>
                  <a:pt x="21858" y="50492"/>
                </a:lnTo>
                <a:lnTo>
                  <a:pt x="21691" y="50418"/>
                </a:lnTo>
                <a:lnTo>
                  <a:pt x="21579" y="50380"/>
                </a:lnTo>
                <a:lnTo>
                  <a:pt x="21542" y="50380"/>
                </a:lnTo>
                <a:close/>
                <a:moveTo>
                  <a:pt x="33085" y="50362"/>
                </a:moveTo>
                <a:lnTo>
                  <a:pt x="32973" y="50399"/>
                </a:lnTo>
                <a:lnTo>
                  <a:pt x="32806" y="50474"/>
                </a:lnTo>
                <a:lnTo>
                  <a:pt x="32694" y="50529"/>
                </a:lnTo>
                <a:lnTo>
                  <a:pt x="32638" y="50548"/>
                </a:lnTo>
                <a:lnTo>
                  <a:pt x="32563" y="50529"/>
                </a:lnTo>
                <a:lnTo>
                  <a:pt x="32470" y="50474"/>
                </a:lnTo>
                <a:lnTo>
                  <a:pt x="32359" y="50436"/>
                </a:lnTo>
                <a:lnTo>
                  <a:pt x="32284" y="50418"/>
                </a:lnTo>
                <a:lnTo>
                  <a:pt x="32266" y="50418"/>
                </a:lnTo>
                <a:lnTo>
                  <a:pt x="32266" y="50455"/>
                </a:lnTo>
                <a:lnTo>
                  <a:pt x="32340" y="50585"/>
                </a:lnTo>
                <a:lnTo>
                  <a:pt x="32452" y="50697"/>
                </a:lnTo>
                <a:lnTo>
                  <a:pt x="32340" y="50790"/>
                </a:lnTo>
                <a:lnTo>
                  <a:pt x="32210" y="50920"/>
                </a:lnTo>
                <a:lnTo>
                  <a:pt x="32154" y="50995"/>
                </a:lnTo>
                <a:lnTo>
                  <a:pt x="32117" y="51069"/>
                </a:lnTo>
                <a:lnTo>
                  <a:pt x="32117" y="51144"/>
                </a:lnTo>
                <a:lnTo>
                  <a:pt x="32154" y="51200"/>
                </a:lnTo>
                <a:lnTo>
                  <a:pt x="32228" y="51237"/>
                </a:lnTo>
                <a:lnTo>
                  <a:pt x="32284" y="51237"/>
                </a:lnTo>
                <a:lnTo>
                  <a:pt x="32359" y="51218"/>
                </a:lnTo>
                <a:lnTo>
                  <a:pt x="32452" y="51162"/>
                </a:lnTo>
                <a:lnTo>
                  <a:pt x="32582" y="51051"/>
                </a:lnTo>
                <a:lnTo>
                  <a:pt x="32694" y="50958"/>
                </a:lnTo>
                <a:lnTo>
                  <a:pt x="32768" y="51051"/>
                </a:lnTo>
                <a:lnTo>
                  <a:pt x="32880" y="51181"/>
                </a:lnTo>
                <a:lnTo>
                  <a:pt x="32954" y="51237"/>
                </a:lnTo>
                <a:lnTo>
                  <a:pt x="33010" y="51274"/>
                </a:lnTo>
                <a:lnTo>
                  <a:pt x="33066" y="51274"/>
                </a:lnTo>
                <a:lnTo>
                  <a:pt x="33122" y="51237"/>
                </a:lnTo>
                <a:lnTo>
                  <a:pt x="33159" y="51181"/>
                </a:lnTo>
                <a:lnTo>
                  <a:pt x="33159" y="51125"/>
                </a:lnTo>
                <a:lnTo>
                  <a:pt x="33122" y="51069"/>
                </a:lnTo>
                <a:lnTo>
                  <a:pt x="33085" y="50995"/>
                </a:lnTo>
                <a:lnTo>
                  <a:pt x="32992" y="50883"/>
                </a:lnTo>
                <a:lnTo>
                  <a:pt x="32899" y="50790"/>
                </a:lnTo>
                <a:lnTo>
                  <a:pt x="32992" y="50716"/>
                </a:lnTo>
                <a:lnTo>
                  <a:pt x="33159" y="50567"/>
                </a:lnTo>
                <a:lnTo>
                  <a:pt x="33215" y="50492"/>
                </a:lnTo>
                <a:lnTo>
                  <a:pt x="33252" y="50436"/>
                </a:lnTo>
                <a:lnTo>
                  <a:pt x="33252" y="50399"/>
                </a:lnTo>
                <a:lnTo>
                  <a:pt x="33252" y="50380"/>
                </a:lnTo>
                <a:lnTo>
                  <a:pt x="33215" y="50362"/>
                </a:lnTo>
                <a:lnTo>
                  <a:pt x="33085" y="50362"/>
                </a:lnTo>
                <a:close/>
                <a:moveTo>
                  <a:pt x="34779" y="50362"/>
                </a:moveTo>
                <a:lnTo>
                  <a:pt x="34742" y="50399"/>
                </a:lnTo>
                <a:lnTo>
                  <a:pt x="34742" y="50455"/>
                </a:lnTo>
                <a:lnTo>
                  <a:pt x="34760" y="50511"/>
                </a:lnTo>
                <a:lnTo>
                  <a:pt x="34798" y="50567"/>
                </a:lnTo>
                <a:lnTo>
                  <a:pt x="34928" y="50678"/>
                </a:lnTo>
                <a:lnTo>
                  <a:pt x="35189" y="50846"/>
                </a:lnTo>
                <a:lnTo>
                  <a:pt x="35077" y="50939"/>
                </a:lnTo>
                <a:lnTo>
                  <a:pt x="34928" y="51069"/>
                </a:lnTo>
                <a:lnTo>
                  <a:pt x="34872" y="51144"/>
                </a:lnTo>
                <a:lnTo>
                  <a:pt x="34853" y="51218"/>
                </a:lnTo>
                <a:lnTo>
                  <a:pt x="34872" y="51237"/>
                </a:lnTo>
                <a:lnTo>
                  <a:pt x="34891" y="51256"/>
                </a:lnTo>
                <a:lnTo>
                  <a:pt x="34928" y="51274"/>
                </a:lnTo>
                <a:lnTo>
                  <a:pt x="35021" y="51274"/>
                </a:lnTo>
                <a:lnTo>
                  <a:pt x="35058" y="51256"/>
                </a:lnTo>
                <a:lnTo>
                  <a:pt x="35170" y="51200"/>
                </a:lnTo>
                <a:lnTo>
                  <a:pt x="35244" y="51125"/>
                </a:lnTo>
                <a:lnTo>
                  <a:pt x="35338" y="51088"/>
                </a:lnTo>
                <a:lnTo>
                  <a:pt x="35412" y="51051"/>
                </a:lnTo>
                <a:lnTo>
                  <a:pt x="35487" y="51069"/>
                </a:lnTo>
                <a:lnTo>
                  <a:pt x="35524" y="51088"/>
                </a:lnTo>
                <a:lnTo>
                  <a:pt x="35580" y="51125"/>
                </a:lnTo>
                <a:lnTo>
                  <a:pt x="35617" y="51144"/>
                </a:lnTo>
                <a:lnTo>
                  <a:pt x="35654" y="51144"/>
                </a:lnTo>
                <a:lnTo>
                  <a:pt x="35691" y="51125"/>
                </a:lnTo>
                <a:lnTo>
                  <a:pt x="35710" y="51107"/>
                </a:lnTo>
                <a:lnTo>
                  <a:pt x="35710" y="51088"/>
                </a:lnTo>
                <a:lnTo>
                  <a:pt x="35691" y="51051"/>
                </a:lnTo>
                <a:lnTo>
                  <a:pt x="35654" y="50995"/>
                </a:lnTo>
                <a:lnTo>
                  <a:pt x="35617" y="50939"/>
                </a:lnTo>
                <a:lnTo>
                  <a:pt x="35635" y="50883"/>
                </a:lnTo>
                <a:lnTo>
                  <a:pt x="35654" y="50846"/>
                </a:lnTo>
                <a:lnTo>
                  <a:pt x="35747" y="50790"/>
                </a:lnTo>
                <a:lnTo>
                  <a:pt x="35822" y="50734"/>
                </a:lnTo>
                <a:lnTo>
                  <a:pt x="35952" y="50623"/>
                </a:lnTo>
                <a:lnTo>
                  <a:pt x="35989" y="50548"/>
                </a:lnTo>
                <a:lnTo>
                  <a:pt x="36026" y="50492"/>
                </a:lnTo>
                <a:lnTo>
                  <a:pt x="36026" y="50436"/>
                </a:lnTo>
                <a:lnTo>
                  <a:pt x="35971" y="50399"/>
                </a:lnTo>
                <a:lnTo>
                  <a:pt x="35915" y="50380"/>
                </a:lnTo>
                <a:lnTo>
                  <a:pt x="35840" y="50380"/>
                </a:lnTo>
                <a:lnTo>
                  <a:pt x="35784" y="50399"/>
                </a:lnTo>
                <a:lnTo>
                  <a:pt x="35729" y="50436"/>
                </a:lnTo>
                <a:lnTo>
                  <a:pt x="35635" y="50511"/>
                </a:lnTo>
                <a:lnTo>
                  <a:pt x="35524" y="50585"/>
                </a:lnTo>
                <a:lnTo>
                  <a:pt x="35449" y="50641"/>
                </a:lnTo>
                <a:lnTo>
                  <a:pt x="35431" y="50660"/>
                </a:lnTo>
                <a:lnTo>
                  <a:pt x="35319" y="50604"/>
                </a:lnTo>
                <a:lnTo>
                  <a:pt x="35263" y="50567"/>
                </a:lnTo>
                <a:lnTo>
                  <a:pt x="35207" y="50511"/>
                </a:lnTo>
                <a:lnTo>
                  <a:pt x="35133" y="50474"/>
                </a:lnTo>
                <a:lnTo>
                  <a:pt x="35077" y="50418"/>
                </a:lnTo>
                <a:lnTo>
                  <a:pt x="34984" y="50380"/>
                </a:lnTo>
                <a:lnTo>
                  <a:pt x="34872" y="50362"/>
                </a:lnTo>
                <a:lnTo>
                  <a:pt x="34779" y="50362"/>
                </a:lnTo>
                <a:close/>
                <a:moveTo>
                  <a:pt x="38614" y="50362"/>
                </a:moveTo>
                <a:lnTo>
                  <a:pt x="38503" y="50399"/>
                </a:lnTo>
                <a:lnTo>
                  <a:pt x="38410" y="50436"/>
                </a:lnTo>
                <a:lnTo>
                  <a:pt x="38205" y="50529"/>
                </a:lnTo>
                <a:lnTo>
                  <a:pt x="38093" y="50567"/>
                </a:lnTo>
                <a:lnTo>
                  <a:pt x="38019" y="50511"/>
                </a:lnTo>
                <a:lnTo>
                  <a:pt x="37963" y="50474"/>
                </a:lnTo>
                <a:lnTo>
                  <a:pt x="37907" y="50436"/>
                </a:lnTo>
                <a:lnTo>
                  <a:pt x="37851" y="50399"/>
                </a:lnTo>
                <a:lnTo>
                  <a:pt x="37795" y="50380"/>
                </a:lnTo>
                <a:lnTo>
                  <a:pt x="37739" y="50380"/>
                </a:lnTo>
                <a:lnTo>
                  <a:pt x="37683" y="50399"/>
                </a:lnTo>
                <a:lnTo>
                  <a:pt x="37628" y="50436"/>
                </a:lnTo>
                <a:lnTo>
                  <a:pt x="37590" y="50492"/>
                </a:lnTo>
                <a:lnTo>
                  <a:pt x="37590" y="50529"/>
                </a:lnTo>
                <a:lnTo>
                  <a:pt x="37609" y="50585"/>
                </a:lnTo>
                <a:lnTo>
                  <a:pt x="37646" y="50641"/>
                </a:lnTo>
                <a:lnTo>
                  <a:pt x="37702" y="50697"/>
                </a:lnTo>
                <a:lnTo>
                  <a:pt x="37777" y="50753"/>
                </a:lnTo>
                <a:lnTo>
                  <a:pt x="37646" y="50827"/>
                </a:lnTo>
                <a:lnTo>
                  <a:pt x="37516" y="50920"/>
                </a:lnTo>
                <a:lnTo>
                  <a:pt x="37441" y="50958"/>
                </a:lnTo>
                <a:lnTo>
                  <a:pt x="37386" y="51032"/>
                </a:lnTo>
                <a:lnTo>
                  <a:pt x="37348" y="51088"/>
                </a:lnTo>
                <a:lnTo>
                  <a:pt x="37348" y="51162"/>
                </a:lnTo>
                <a:lnTo>
                  <a:pt x="37367" y="51218"/>
                </a:lnTo>
                <a:lnTo>
                  <a:pt x="37404" y="51256"/>
                </a:lnTo>
                <a:lnTo>
                  <a:pt x="37460" y="51274"/>
                </a:lnTo>
                <a:lnTo>
                  <a:pt x="37534" y="51274"/>
                </a:lnTo>
                <a:lnTo>
                  <a:pt x="37683" y="51237"/>
                </a:lnTo>
                <a:lnTo>
                  <a:pt x="37795" y="51181"/>
                </a:lnTo>
                <a:lnTo>
                  <a:pt x="37944" y="51069"/>
                </a:lnTo>
                <a:lnTo>
                  <a:pt x="38019" y="51013"/>
                </a:lnTo>
                <a:lnTo>
                  <a:pt x="38093" y="50995"/>
                </a:lnTo>
                <a:lnTo>
                  <a:pt x="38168" y="51013"/>
                </a:lnTo>
                <a:lnTo>
                  <a:pt x="38242" y="51069"/>
                </a:lnTo>
                <a:lnTo>
                  <a:pt x="38316" y="51125"/>
                </a:lnTo>
                <a:lnTo>
                  <a:pt x="38372" y="51162"/>
                </a:lnTo>
                <a:lnTo>
                  <a:pt x="38521" y="51162"/>
                </a:lnTo>
                <a:lnTo>
                  <a:pt x="38540" y="51125"/>
                </a:lnTo>
                <a:lnTo>
                  <a:pt x="38521" y="51069"/>
                </a:lnTo>
                <a:lnTo>
                  <a:pt x="38447" y="50958"/>
                </a:lnTo>
                <a:lnTo>
                  <a:pt x="38354" y="50827"/>
                </a:lnTo>
                <a:lnTo>
                  <a:pt x="38540" y="50716"/>
                </a:lnTo>
                <a:lnTo>
                  <a:pt x="38614" y="50641"/>
                </a:lnTo>
                <a:lnTo>
                  <a:pt x="38689" y="50567"/>
                </a:lnTo>
                <a:lnTo>
                  <a:pt x="38707" y="50511"/>
                </a:lnTo>
                <a:lnTo>
                  <a:pt x="38726" y="50436"/>
                </a:lnTo>
                <a:lnTo>
                  <a:pt x="38726" y="50399"/>
                </a:lnTo>
                <a:lnTo>
                  <a:pt x="38707" y="50380"/>
                </a:lnTo>
                <a:lnTo>
                  <a:pt x="38670" y="50362"/>
                </a:lnTo>
                <a:lnTo>
                  <a:pt x="38614" y="50362"/>
                </a:lnTo>
                <a:close/>
                <a:moveTo>
                  <a:pt x="43027" y="50362"/>
                </a:moveTo>
                <a:lnTo>
                  <a:pt x="42952" y="50380"/>
                </a:lnTo>
                <a:lnTo>
                  <a:pt x="42915" y="50436"/>
                </a:lnTo>
                <a:lnTo>
                  <a:pt x="42896" y="50511"/>
                </a:lnTo>
                <a:lnTo>
                  <a:pt x="42915" y="50567"/>
                </a:lnTo>
                <a:lnTo>
                  <a:pt x="42934" y="50604"/>
                </a:lnTo>
                <a:lnTo>
                  <a:pt x="42990" y="50660"/>
                </a:lnTo>
                <a:lnTo>
                  <a:pt x="43120" y="50771"/>
                </a:lnTo>
                <a:lnTo>
                  <a:pt x="43027" y="50865"/>
                </a:lnTo>
                <a:lnTo>
                  <a:pt x="42990" y="50920"/>
                </a:lnTo>
                <a:lnTo>
                  <a:pt x="42952" y="50995"/>
                </a:lnTo>
                <a:lnTo>
                  <a:pt x="42934" y="51051"/>
                </a:lnTo>
                <a:lnTo>
                  <a:pt x="42952" y="51088"/>
                </a:lnTo>
                <a:lnTo>
                  <a:pt x="43008" y="51125"/>
                </a:lnTo>
                <a:lnTo>
                  <a:pt x="43101" y="51125"/>
                </a:lnTo>
                <a:lnTo>
                  <a:pt x="43194" y="51107"/>
                </a:lnTo>
                <a:lnTo>
                  <a:pt x="43269" y="51051"/>
                </a:lnTo>
                <a:lnTo>
                  <a:pt x="43325" y="51013"/>
                </a:lnTo>
                <a:lnTo>
                  <a:pt x="43362" y="50995"/>
                </a:lnTo>
                <a:lnTo>
                  <a:pt x="43399" y="51013"/>
                </a:lnTo>
                <a:lnTo>
                  <a:pt x="43436" y="51069"/>
                </a:lnTo>
                <a:lnTo>
                  <a:pt x="43492" y="51107"/>
                </a:lnTo>
                <a:lnTo>
                  <a:pt x="43548" y="51181"/>
                </a:lnTo>
                <a:lnTo>
                  <a:pt x="43604" y="51256"/>
                </a:lnTo>
                <a:lnTo>
                  <a:pt x="43641" y="51274"/>
                </a:lnTo>
                <a:lnTo>
                  <a:pt x="43678" y="51274"/>
                </a:lnTo>
                <a:lnTo>
                  <a:pt x="43716" y="51256"/>
                </a:lnTo>
                <a:lnTo>
                  <a:pt x="43734" y="51200"/>
                </a:lnTo>
                <a:lnTo>
                  <a:pt x="43716" y="51144"/>
                </a:lnTo>
                <a:lnTo>
                  <a:pt x="43697" y="51069"/>
                </a:lnTo>
                <a:lnTo>
                  <a:pt x="43623" y="50902"/>
                </a:lnTo>
                <a:lnTo>
                  <a:pt x="43604" y="50846"/>
                </a:lnTo>
                <a:lnTo>
                  <a:pt x="43604" y="50809"/>
                </a:lnTo>
                <a:lnTo>
                  <a:pt x="43678" y="50734"/>
                </a:lnTo>
                <a:lnTo>
                  <a:pt x="43809" y="50585"/>
                </a:lnTo>
                <a:lnTo>
                  <a:pt x="43865" y="50511"/>
                </a:lnTo>
                <a:lnTo>
                  <a:pt x="43902" y="50436"/>
                </a:lnTo>
                <a:lnTo>
                  <a:pt x="43902" y="50418"/>
                </a:lnTo>
                <a:lnTo>
                  <a:pt x="43883" y="50399"/>
                </a:lnTo>
                <a:lnTo>
                  <a:pt x="43846" y="50399"/>
                </a:lnTo>
                <a:lnTo>
                  <a:pt x="43809" y="50418"/>
                </a:lnTo>
                <a:lnTo>
                  <a:pt x="43716" y="50455"/>
                </a:lnTo>
                <a:lnTo>
                  <a:pt x="43585" y="50529"/>
                </a:lnTo>
                <a:lnTo>
                  <a:pt x="43474" y="50585"/>
                </a:lnTo>
                <a:lnTo>
                  <a:pt x="43436" y="50604"/>
                </a:lnTo>
                <a:lnTo>
                  <a:pt x="43399" y="50604"/>
                </a:lnTo>
                <a:lnTo>
                  <a:pt x="43362" y="50585"/>
                </a:lnTo>
                <a:lnTo>
                  <a:pt x="43325" y="50567"/>
                </a:lnTo>
                <a:lnTo>
                  <a:pt x="43250" y="50492"/>
                </a:lnTo>
                <a:lnTo>
                  <a:pt x="43176" y="50418"/>
                </a:lnTo>
                <a:lnTo>
                  <a:pt x="43139" y="50380"/>
                </a:lnTo>
                <a:lnTo>
                  <a:pt x="43101" y="50362"/>
                </a:lnTo>
                <a:lnTo>
                  <a:pt x="43027" y="50362"/>
                </a:lnTo>
                <a:close/>
                <a:moveTo>
                  <a:pt x="50958" y="50380"/>
                </a:moveTo>
                <a:lnTo>
                  <a:pt x="50902" y="50399"/>
                </a:lnTo>
                <a:lnTo>
                  <a:pt x="50865" y="50455"/>
                </a:lnTo>
                <a:lnTo>
                  <a:pt x="50846" y="50529"/>
                </a:lnTo>
                <a:lnTo>
                  <a:pt x="50846" y="50585"/>
                </a:lnTo>
                <a:lnTo>
                  <a:pt x="50902" y="50641"/>
                </a:lnTo>
                <a:lnTo>
                  <a:pt x="50958" y="50697"/>
                </a:lnTo>
                <a:lnTo>
                  <a:pt x="51107" y="50771"/>
                </a:lnTo>
                <a:lnTo>
                  <a:pt x="51219" y="50846"/>
                </a:lnTo>
                <a:lnTo>
                  <a:pt x="51144" y="50939"/>
                </a:lnTo>
                <a:lnTo>
                  <a:pt x="51070" y="51051"/>
                </a:lnTo>
                <a:lnTo>
                  <a:pt x="51051" y="51107"/>
                </a:lnTo>
                <a:lnTo>
                  <a:pt x="51033" y="51162"/>
                </a:lnTo>
                <a:lnTo>
                  <a:pt x="51070" y="51218"/>
                </a:lnTo>
                <a:lnTo>
                  <a:pt x="51126" y="51256"/>
                </a:lnTo>
                <a:lnTo>
                  <a:pt x="51182" y="51274"/>
                </a:lnTo>
                <a:lnTo>
                  <a:pt x="51237" y="51256"/>
                </a:lnTo>
                <a:lnTo>
                  <a:pt x="51293" y="51218"/>
                </a:lnTo>
                <a:lnTo>
                  <a:pt x="51349" y="51162"/>
                </a:lnTo>
                <a:lnTo>
                  <a:pt x="51442" y="51069"/>
                </a:lnTo>
                <a:lnTo>
                  <a:pt x="51479" y="51032"/>
                </a:lnTo>
                <a:lnTo>
                  <a:pt x="51535" y="51013"/>
                </a:lnTo>
                <a:lnTo>
                  <a:pt x="51573" y="51032"/>
                </a:lnTo>
                <a:lnTo>
                  <a:pt x="51647" y="51069"/>
                </a:lnTo>
                <a:lnTo>
                  <a:pt x="51777" y="51181"/>
                </a:lnTo>
                <a:lnTo>
                  <a:pt x="51833" y="51218"/>
                </a:lnTo>
                <a:lnTo>
                  <a:pt x="51908" y="51237"/>
                </a:lnTo>
                <a:lnTo>
                  <a:pt x="51963" y="51218"/>
                </a:lnTo>
                <a:lnTo>
                  <a:pt x="52001" y="51181"/>
                </a:lnTo>
                <a:lnTo>
                  <a:pt x="52019" y="51125"/>
                </a:lnTo>
                <a:lnTo>
                  <a:pt x="52001" y="51051"/>
                </a:lnTo>
                <a:lnTo>
                  <a:pt x="51963" y="50995"/>
                </a:lnTo>
                <a:lnTo>
                  <a:pt x="51908" y="50920"/>
                </a:lnTo>
                <a:lnTo>
                  <a:pt x="51777" y="50809"/>
                </a:lnTo>
                <a:lnTo>
                  <a:pt x="51684" y="50716"/>
                </a:lnTo>
                <a:lnTo>
                  <a:pt x="51740" y="50623"/>
                </a:lnTo>
                <a:lnTo>
                  <a:pt x="51796" y="50511"/>
                </a:lnTo>
                <a:lnTo>
                  <a:pt x="51815" y="50455"/>
                </a:lnTo>
                <a:lnTo>
                  <a:pt x="51815" y="50418"/>
                </a:lnTo>
                <a:lnTo>
                  <a:pt x="51777" y="50399"/>
                </a:lnTo>
                <a:lnTo>
                  <a:pt x="51703" y="50380"/>
                </a:lnTo>
                <a:lnTo>
                  <a:pt x="51666" y="50399"/>
                </a:lnTo>
                <a:lnTo>
                  <a:pt x="51610" y="50455"/>
                </a:lnTo>
                <a:lnTo>
                  <a:pt x="51554" y="50511"/>
                </a:lnTo>
                <a:lnTo>
                  <a:pt x="51517" y="50529"/>
                </a:lnTo>
                <a:lnTo>
                  <a:pt x="51442" y="50548"/>
                </a:lnTo>
                <a:lnTo>
                  <a:pt x="51386" y="50529"/>
                </a:lnTo>
                <a:lnTo>
                  <a:pt x="51275" y="50455"/>
                </a:lnTo>
                <a:lnTo>
                  <a:pt x="51163" y="50418"/>
                </a:lnTo>
                <a:lnTo>
                  <a:pt x="51051" y="50380"/>
                </a:lnTo>
                <a:lnTo>
                  <a:pt x="50958" y="50380"/>
                </a:lnTo>
                <a:close/>
                <a:moveTo>
                  <a:pt x="72574" y="50380"/>
                </a:moveTo>
                <a:lnTo>
                  <a:pt x="72499" y="50418"/>
                </a:lnTo>
                <a:lnTo>
                  <a:pt x="72462" y="50474"/>
                </a:lnTo>
                <a:lnTo>
                  <a:pt x="72443" y="50529"/>
                </a:lnTo>
                <a:lnTo>
                  <a:pt x="72443" y="50585"/>
                </a:lnTo>
                <a:lnTo>
                  <a:pt x="72481" y="50641"/>
                </a:lnTo>
                <a:lnTo>
                  <a:pt x="72592" y="50734"/>
                </a:lnTo>
                <a:lnTo>
                  <a:pt x="72704" y="50809"/>
                </a:lnTo>
                <a:lnTo>
                  <a:pt x="72462" y="50939"/>
                </a:lnTo>
                <a:lnTo>
                  <a:pt x="72350" y="51032"/>
                </a:lnTo>
                <a:lnTo>
                  <a:pt x="72313" y="51069"/>
                </a:lnTo>
                <a:lnTo>
                  <a:pt x="72294" y="51125"/>
                </a:lnTo>
                <a:lnTo>
                  <a:pt x="72294" y="51200"/>
                </a:lnTo>
                <a:lnTo>
                  <a:pt x="72332" y="51256"/>
                </a:lnTo>
                <a:lnTo>
                  <a:pt x="72388" y="51274"/>
                </a:lnTo>
                <a:lnTo>
                  <a:pt x="72462" y="51274"/>
                </a:lnTo>
                <a:lnTo>
                  <a:pt x="72611" y="51256"/>
                </a:lnTo>
                <a:lnTo>
                  <a:pt x="72723" y="51200"/>
                </a:lnTo>
                <a:lnTo>
                  <a:pt x="72778" y="51144"/>
                </a:lnTo>
                <a:lnTo>
                  <a:pt x="72872" y="51088"/>
                </a:lnTo>
                <a:lnTo>
                  <a:pt x="72946" y="51032"/>
                </a:lnTo>
                <a:lnTo>
                  <a:pt x="73002" y="50995"/>
                </a:lnTo>
                <a:lnTo>
                  <a:pt x="73039" y="50995"/>
                </a:lnTo>
                <a:lnTo>
                  <a:pt x="73076" y="51013"/>
                </a:lnTo>
                <a:lnTo>
                  <a:pt x="73151" y="51051"/>
                </a:lnTo>
                <a:lnTo>
                  <a:pt x="73225" y="51107"/>
                </a:lnTo>
                <a:lnTo>
                  <a:pt x="73263" y="51125"/>
                </a:lnTo>
                <a:lnTo>
                  <a:pt x="73300" y="51107"/>
                </a:lnTo>
                <a:lnTo>
                  <a:pt x="73374" y="51088"/>
                </a:lnTo>
                <a:lnTo>
                  <a:pt x="73393" y="51051"/>
                </a:lnTo>
                <a:lnTo>
                  <a:pt x="73412" y="51013"/>
                </a:lnTo>
                <a:lnTo>
                  <a:pt x="73393" y="50958"/>
                </a:lnTo>
                <a:lnTo>
                  <a:pt x="73318" y="50846"/>
                </a:lnTo>
                <a:lnTo>
                  <a:pt x="73225" y="50753"/>
                </a:lnTo>
                <a:lnTo>
                  <a:pt x="73281" y="50697"/>
                </a:lnTo>
                <a:lnTo>
                  <a:pt x="73337" y="50585"/>
                </a:lnTo>
                <a:lnTo>
                  <a:pt x="73374" y="50492"/>
                </a:lnTo>
                <a:lnTo>
                  <a:pt x="73374" y="50436"/>
                </a:lnTo>
                <a:lnTo>
                  <a:pt x="73356" y="50399"/>
                </a:lnTo>
                <a:lnTo>
                  <a:pt x="73318" y="50380"/>
                </a:lnTo>
                <a:lnTo>
                  <a:pt x="73281" y="50380"/>
                </a:lnTo>
                <a:lnTo>
                  <a:pt x="73188" y="50436"/>
                </a:lnTo>
                <a:lnTo>
                  <a:pt x="73114" y="50511"/>
                </a:lnTo>
                <a:lnTo>
                  <a:pt x="73039" y="50548"/>
                </a:lnTo>
                <a:lnTo>
                  <a:pt x="72983" y="50548"/>
                </a:lnTo>
                <a:lnTo>
                  <a:pt x="72909" y="50529"/>
                </a:lnTo>
                <a:lnTo>
                  <a:pt x="72778" y="50455"/>
                </a:lnTo>
                <a:lnTo>
                  <a:pt x="72704" y="50418"/>
                </a:lnTo>
                <a:lnTo>
                  <a:pt x="72648" y="50380"/>
                </a:lnTo>
                <a:lnTo>
                  <a:pt x="72574" y="50380"/>
                </a:lnTo>
                <a:close/>
                <a:moveTo>
                  <a:pt x="80468" y="50380"/>
                </a:moveTo>
                <a:lnTo>
                  <a:pt x="80393" y="50399"/>
                </a:lnTo>
                <a:lnTo>
                  <a:pt x="80337" y="50436"/>
                </a:lnTo>
                <a:lnTo>
                  <a:pt x="80319" y="50492"/>
                </a:lnTo>
                <a:lnTo>
                  <a:pt x="80319" y="50567"/>
                </a:lnTo>
                <a:lnTo>
                  <a:pt x="80337" y="50604"/>
                </a:lnTo>
                <a:lnTo>
                  <a:pt x="80412" y="50697"/>
                </a:lnTo>
                <a:lnTo>
                  <a:pt x="80505" y="50771"/>
                </a:lnTo>
                <a:lnTo>
                  <a:pt x="80524" y="50809"/>
                </a:lnTo>
                <a:lnTo>
                  <a:pt x="80542" y="50865"/>
                </a:lnTo>
                <a:lnTo>
                  <a:pt x="80524" y="50902"/>
                </a:lnTo>
                <a:lnTo>
                  <a:pt x="80505" y="50920"/>
                </a:lnTo>
                <a:lnTo>
                  <a:pt x="80449" y="50995"/>
                </a:lnTo>
                <a:lnTo>
                  <a:pt x="80393" y="51051"/>
                </a:lnTo>
                <a:lnTo>
                  <a:pt x="80393" y="51107"/>
                </a:lnTo>
                <a:lnTo>
                  <a:pt x="80393" y="51144"/>
                </a:lnTo>
                <a:lnTo>
                  <a:pt x="80431" y="51181"/>
                </a:lnTo>
                <a:lnTo>
                  <a:pt x="80468" y="51200"/>
                </a:lnTo>
                <a:lnTo>
                  <a:pt x="80505" y="51218"/>
                </a:lnTo>
                <a:lnTo>
                  <a:pt x="80542" y="51200"/>
                </a:lnTo>
                <a:lnTo>
                  <a:pt x="80635" y="51162"/>
                </a:lnTo>
                <a:lnTo>
                  <a:pt x="80710" y="51144"/>
                </a:lnTo>
                <a:lnTo>
                  <a:pt x="80784" y="51125"/>
                </a:lnTo>
                <a:lnTo>
                  <a:pt x="80803" y="51125"/>
                </a:lnTo>
                <a:lnTo>
                  <a:pt x="80821" y="51144"/>
                </a:lnTo>
                <a:lnTo>
                  <a:pt x="80896" y="51181"/>
                </a:lnTo>
                <a:lnTo>
                  <a:pt x="80933" y="51200"/>
                </a:lnTo>
                <a:lnTo>
                  <a:pt x="80970" y="51237"/>
                </a:lnTo>
                <a:lnTo>
                  <a:pt x="81026" y="51274"/>
                </a:lnTo>
                <a:lnTo>
                  <a:pt x="81082" y="51274"/>
                </a:lnTo>
                <a:lnTo>
                  <a:pt x="81138" y="51256"/>
                </a:lnTo>
                <a:lnTo>
                  <a:pt x="81157" y="51200"/>
                </a:lnTo>
                <a:lnTo>
                  <a:pt x="81175" y="51162"/>
                </a:lnTo>
                <a:lnTo>
                  <a:pt x="81157" y="51107"/>
                </a:lnTo>
                <a:lnTo>
                  <a:pt x="81101" y="50995"/>
                </a:lnTo>
                <a:lnTo>
                  <a:pt x="81045" y="50902"/>
                </a:lnTo>
                <a:lnTo>
                  <a:pt x="81250" y="50790"/>
                </a:lnTo>
                <a:lnTo>
                  <a:pt x="81361" y="50716"/>
                </a:lnTo>
                <a:lnTo>
                  <a:pt x="81399" y="50678"/>
                </a:lnTo>
                <a:lnTo>
                  <a:pt x="81436" y="50641"/>
                </a:lnTo>
                <a:lnTo>
                  <a:pt x="81455" y="50585"/>
                </a:lnTo>
                <a:lnTo>
                  <a:pt x="81436" y="50529"/>
                </a:lnTo>
                <a:lnTo>
                  <a:pt x="81399" y="50492"/>
                </a:lnTo>
                <a:lnTo>
                  <a:pt x="81380" y="50474"/>
                </a:lnTo>
                <a:lnTo>
                  <a:pt x="81324" y="50492"/>
                </a:lnTo>
                <a:lnTo>
                  <a:pt x="81231" y="50511"/>
                </a:lnTo>
                <a:lnTo>
                  <a:pt x="81082" y="50585"/>
                </a:lnTo>
                <a:lnTo>
                  <a:pt x="80952" y="50641"/>
                </a:lnTo>
                <a:lnTo>
                  <a:pt x="80896" y="50660"/>
                </a:lnTo>
                <a:lnTo>
                  <a:pt x="80859" y="50660"/>
                </a:lnTo>
                <a:lnTo>
                  <a:pt x="80821" y="50641"/>
                </a:lnTo>
                <a:lnTo>
                  <a:pt x="80784" y="50604"/>
                </a:lnTo>
                <a:lnTo>
                  <a:pt x="80710" y="50511"/>
                </a:lnTo>
                <a:lnTo>
                  <a:pt x="80617" y="50436"/>
                </a:lnTo>
                <a:lnTo>
                  <a:pt x="80579" y="50399"/>
                </a:lnTo>
                <a:lnTo>
                  <a:pt x="80524" y="50380"/>
                </a:lnTo>
                <a:lnTo>
                  <a:pt x="80468" y="50380"/>
                </a:lnTo>
                <a:close/>
                <a:moveTo>
                  <a:pt x="89311" y="50362"/>
                </a:moveTo>
                <a:lnTo>
                  <a:pt x="89144" y="50474"/>
                </a:lnTo>
                <a:lnTo>
                  <a:pt x="88958" y="50567"/>
                </a:lnTo>
                <a:lnTo>
                  <a:pt x="88864" y="50604"/>
                </a:lnTo>
                <a:lnTo>
                  <a:pt x="88790" y="50567"/>
                </a:lnTo>
                <a:lnTo>
                  <a:pt x="88753" y="50529"/>
                </a:lnTo>
                <a:lnTo>
                  <a:pt x="88697" y="50492"/>
                </a:lnTo>
                <a:lnTo>
                  <a:pt x="88660" y="50455"/>
                </a:lnTo>
                <a:lnTo>
                  <a:pt x="88604" y="50436"/>
                </a:lnTo>
                <a:lnTo>
                  <a:pt x="88492" y="50399"/>
                </a:lnTo>
                <a:lnTo>
                  <a:pt x="88455" y="50399"/>
                </a:lnTo>
                <a:lnTo>
                  <a:pt x="88418" y="50418"/>
                </a:lnTo>
                <a:lnTo>
                  <a:pt x="88399" y="50436"/>
                </a:lnTo>
                <a:lnTo>
                  <a:pt x="88399" y="50455"/>
                </a:lnTo>
                <a:lnTo>
                  <a:pt x="88399" y="50529"/>
                </a:lnTo>
                <a:lnTo>
                  <a:pt x="88418" y="50604"/>
                </a:lnTo>
                <a:lnTo>
                  <a:pt x="88474" y="50678"/>
                </a:lnTo>
                <a:lnTo>
                  <a:pt x="88529" y="50753"/>
                </a:lnTo>
                <a:lnTo>
                  <a:pt x="88585" y="50827"/>
                </a:lnTo>
                <a:lnTo>
                  <a:pt x="88492" y="50902"/>
                </a:lnTo>
                <a:lnTo>
                  <a:pt x="88380" y="51013"/>
                </a:lnTo>
                <a:lnTo>
                  <a:pt x="88343" y="51069"/>
                </a:lnTo>
                <a:lnTo>
                  <a:pt x="88343" y="51125"/>
                </a:lnTo>
                <a:lnTo>
                  <a:pt x="88362" y="51200"/>
                </a:lnTo>
                <a:lnTo>
                  <a:pt x="88436" y="51256"/>
                </a:lnTo>
                <a:lnTo>
                  <a:pt x="88492" y="51274"/>
                </a:lnTo>
                <a:lnTo>
                  <a:pt x="88548" y="51274"/>
                </a:lnTo>
                <a:lnTo>
                  <a:pt x="88604" y="51256"/>
                </a:lnTo>
                <a:lnTo>
                  <a:pt x="88678" y="51237"/>
                </a:lnTo>
                <a:lnTo>
                  <a:pt x="88771" y="51144"/>
                </a:lnTo>
                <a:lnTo>
                  <a:pt x="88827" y="51107"/>
                </a:lnTo>
                <a:lnTo>
                  <a:pt x="88864" y="51088"/>
                </a:lnTo>
                <a:lnTo>
                  <a:pt x="88920" y="51069"/>
                </a:lnTo>
                <a:lnTo>
                  <a:pt x="88976" y="51088"/>
                </a:lnTo>
                <a:lnTo>
                  <a:pt x="89069" y="51144"/>
                </a:lnTo>
                <a:lnTo>
                  <a:pt x="89200" y="51200"/>
                </a:lnTo>
                <a:lnTo>
                  <a:pt x="89293" y="51200"/>
                </a:lnTo>
                <a:lnTo>
                  <a:pt x="89311" y="51162"/>
                </a:lnTo>
                <a:lnTo>
                  <a:pt x="89311" y="51125"/>
                </a:lnTo>
                <a:lnTo>
                  <a:pt x="89311" y="51088"/>
                </a:lnTo>
                <a:lnTo>
                  <a:pt x="89237" y="51013"/>
                </a:lnTo>
                <a:lnTo>
                  <a:pt x="89162" y="50939"/>
                </a:lnTo>
                <a:lnTo>
                  <a:pt x="89144" y="50902"/>
                </a:lnTo>
                <a:lnTo>
                  <a:pt x="89125" y="50883"/>
                </a:lnTo>
                <a:lnTo>
                  <a:pt x="89144" y="50846"/>
                </a:lnTo>
                <a:lnTo>
                  <a:pt x="89181" y="50790"/>
                </a:lnTo>
                <a:lnTo>
                  <a:pt x="89293" y="50716"/>
                </a:lnTo>
                <a:lnTo>
                  <a:pt x="89404" y="50623"/>
                </a:lnTo>
                <a:lnTo>
                  <a:pt x="89442" y="50567"/>
                </a:lnTo>
                <a:lnTo>
                  <a:pt x="89479" y="50529"/>
                </a:lnTo>
                <a:lnTo>
                  <a:pt x="89479" y="50455"/>
                </a:lnTo>
                <a:lnTo>
                  <a:pt x="89442" y="50399"/>
                </a:lnTo>
                <a:lnTo>
                  <a:pt x="89423" y="50362"/>
                </a:lnTo>
                <a:lnTo>
                  <a:pt x="89311" y="50362"/>
                </a:lnTo>
                <a:close/>
                <a:moveTo>
                  <a:pt x="16031" y="50362"/>
                </a:moveTo>
                <a:lnTo>
                  <a:pt x="15993" y="50380"/>
                </a:lnTo>
                <a:lnTo>
                  <a:pt x="15938" y="50399"/>
                </a:lnTo>
                <a:lnTo>
                  <a:pt x="15919" y="50436"/>
                </a:lnTo>
                <a:lnTo>
                  <a:pt x="15919" y="50492"/>
                </a:lnTo>
                <a:lnTo>
                  <a:pt x="15938" y="50567"/>
                </a:lnTo>
                <a:lnTo>
                  <a:pt x="15993" y="50623"/>
                </a:lnTo>
                <a:lnTo>
                  <a:pt x="16049" y="50660"/>
                </a:lnTo>
                <a:lnTo>
                  <a:pt x="16217" y="50753"/>
                </a:lnTo>
                <a:lnTo>
                  <a:pt x="16533" y="50865"/>
                </a:lnTo>
                <a:lnTo>
                  <a:pt x="16459" y="50902"/>
                </a:lnTo>
                <a:lnTo>
                  <a:pt x="16384" y="50976"/>
                </a:lnTo>
                <a:lnTo>
                  <a:pt x="16310" y="51032"/>
                </a:lnTo>
                <a:lnTo>
                  <a:pt x="16291" y="51125"/>
                </a:lnTo>
                <a:lnTo>
                  <a:pt x="16291" y="51181"/>
                </a:lnTo>
                <a:lnTo>
                  <a:pt x="16291" y="51218"/>
                </a:lnTo>
                <a:lnTo>
                  <a:pt x="16329" y="51256"/>
                </a:lnTo>
                <a:lnTo>
                  <a:pt x="16366" y="51274"/>
                </a:lnTo>
                <a:lnTo>
                  <a:pt x="16459" y="51293"/>
                </a:lnTo>
                <a:lnTo>
                  <a:pt x="16552" y="51274"/>
                </a:lnTo>
                <a:lnTo>
                  <a:pt x="16645" y="51218"/>
                </a:lnTo>
                <a:lnTo>
                  <a:pt x="16719" y="51144"/>
                </a:lnTo>
                <a:lnTo>
                  <a:pt x="16794" y="51069"/>
                </a:lnTo>
                <a:lnTo>
                  <a:pt x="16850" y="51051"/>
                </a:lnTo>
                <a:lnTo>
                  <a:pt x="16868" y="51032"/>
                </a:lnTo>
                <a:lnTo>
                  <a:pt x="16924" y="51032"/>
                </a:lnTo>
                <a:lnTo>
                  <a:pt x="16980" y="51069"/>
                </a:lnTo>
                <a:lnTo>
                  <a:pt x="17092" y="51144"/>
                </a:lnTo>
                <a:lnTo>
                  <a:pt x="17222" y="51200"/>
                </a:lnTo>
                <a:lnTo>
                  <a:pt x="17278" y="51200"/>
                </a:lnTo>
                <a:lnTo>
                  <a:pt x="17315" y="51181"/>
                </a:lnTo>
                <a:lnTo>
                  <a:pt x="17315" y="51144"/>
                </a:lnTo>
                <a:lnTo>
                  <a:pt x="17297" y="51107"/>
                </a:lnTo>
                <a:lnTo>
                  <a:pt x="17222" y="51013"/>
                </a:lnTo>
                <a:lnTo>
                  <a:pt x="17073" y="50865"/>
                </a:lnTo>
                <a:lnTo>
                  <a:pt x="17129" y="50771"/>
                </a:lnTo>
                <a:lnTo>
                  <a:pt x="17241" y="50604"/>
                </a:lnTo>
                <a:lnTo>
                  <a:pt x="17297" y="50511"/>
                </a:lnTo>
                <a:lnTo>
                  <a:pt x="17315" y="50436"/>
                </a:lnTo>
                <a:lnTo>
                  <a:pt x="17315" y="50380"/>
                </a:lnTo>
                <a:lnTo>
                  <a:pt x="17278" y="50380"/>
                </a:lnTo>
                <a:lnTo>
                  <a:pt x="17222" y="50399"/>
                </a:lnTo>
                <a:lnTo>
                  <a:pt x="17148" y="50436"/>
                </a:lnTo>
                <a:lnTo>
                  <a:pt x="17017" y="50529"/>
                </a:lnTo>
                <a:lnTo>
                  <a:pt x="16887" y="50623"/>
                </a:lnTo>
                <a:lnTo>
                  <a:pt x="16831" y="50660"/>
                </a:lnTo>
                <a:lnTo>
                  <a:pt x="16719" y="50660"/>
                </a:lnTo>
                <a:lnTo>
                  <a:pt x="16664" y="50623"/>
                </a:lnTo>
                <a:lnTo>
                  <a:pt x="16515" y="50529"/>
                </a:lnTo>
                <a:lnTo>
                  <a:pt x="16366" y="50436"/>
                </a:lnTo>
                <a:lnTo>
                  <a:pt x="16291" y="50399"/>
                </a:lnTo>
                <a:lnTo>
                  <a:pt x="16217" y="50380"/>
                </a:lnTo>
                <a:lnTo>
                  <a:pt x="16105" y="50362"/>
                </a:lnTo>
                <a:lnTo>
                  <a:pt x="16031" y="50362"/>
                </a:lnTo>
                <a:close/>
                <a:moveTo>
                  <a:pt x="25023" y="50362"/>
                </a:moveTo>
                <a:lnTo>
                  <a:pt x="24930" y="50380"/>
                </a:lnTo>
                <a:lnTo>
                  <a:pt x="24856" y="50399"/>
                </a:lnTo>
                <a:lnTo>
                  <a:pt x="24800" y="50436"/>
                </a:lnTo>
                <a:lnTo>
                  <a:pt x="24669" y="50511"/>
                </a:lnTo>
                <a:lnTo>
                  <a:pt x="24595" y="50529"/>
                </a:lnTo>
                <a:lnTo>
                  <a:pt x="24576" y="50548"/>
                </a:lnTo>
                <a:lnTo>
                  <a:pt x="24465" y="50511"/>
                </a:lnTo>
                <a:lnTo>
                  <a:pt x="24372" y="50455"/>
                </a:lnTo>
                <a:lnTo>
                  <a:pt x="24260" y="50418"/>
                </a:lnTo>
                <a:lnTo>
                  <a:pt x="24204" y="50418"/>
                </a:lnTo>
                <a:lnTo>
                  <a:pt x="24148" y="50436"/>
                </a:lnTo>
                <a:lnTo>
                  <a:pt x="24129" y="50455"/>
                </a:lnTo>
                <a:lnTo>
                  <a:pt x="24111" y="50511"/>
                </a:lnTo>
                <a:lnTo>
                  <a:pt x="24129" y="50567"/>
                </a:lnTo>
                <a:lnTo>
                  <a:pt x="24185" y="50604"/>
                </a:lnTo>
                <a:lnTo>
                  <a:pt x="24278" y="50697"/>
                </a:lnTo>
                <a:lnTo>
                  <a:pt x="24353" y="50771"/>
                </a:lnTo>
                <a:lnTo>
                  <a:pt x="24353" y="50790"/>
                </a:lnTo>
                <a:lnTo>
                  <a:pt x="24334" y="50846"/>
                </a:lnTo>
                <a:lnTo>
                  <a:pt x="24297" y="50958"/>
                </a:lnTo>
                <a:lnTo>
                  <a:pt x="24241" y="51069"/>
                </a:lnTo>
                <a:lnTo>
                  <a:pt x="24241" y="51125"/>
                </a:lnTo>
                <a:lnTo>
                  <a:pt x="24241" y="51162"/>
                </a:lnTo>
                <a:lnTo>
                  <a:pt x="24278" y="51181"/>
                </a:lnTo>
                <a:lnTo>
                  <a:pt x="24353" y="51181"/>
                </a:lnTo>
                <a:lnTo>
                  <a:pt x="24390" y="51144"/>
                </a:lnTo>
                <a:lnTo>
                  <a:pt x="24427" y="51107"/>
                </a:lnTo>
                <a:lnTo>
                  <a:pt x="24520" y="51032"/>
                </a:lnTo>
                <a:lnTo>
                  <a:pt x="24614" y="50958"/>
                </a:lnTo>
                <a:lnTo>
                  <a:pt x="24651" y="50976"/>
                </a:lnTo>
                <a:lnTo>
                  <a:pt x="24707" y="50995"/>
                </a:lnTo>
                <a:lnTo>
                  <a:pt x="24800" y="51069"/>
                </a:lnTo>
                <a:lnTo>
                  <a:pt x="24967" y="51162"/>
                </a:lnTo>
                <a:lnTo>
                  <a:pt x="25098" y="51256"/>
                </a:lnTo>
                <a:lnTo>
                  <a:pt x="25153" y="51293"/>
                </a:lnTo>
                <a:lnTo>
                  <a:pt x="25191" y="51274"/>
                </a:lnTo>
                <a:lnTo>
                  <a:pt x="25209" y="51237"/>
                </a:lnTo>
                <a:lnTo>
                  <a:pt x="25172" y="51181"/>
                </a:lnTo>
                <a:lnTo>
                  <a:pt x="25060" y="51032"/>
                </a:lnTo>
                <a:lnTo>
                  <a:pt x="24930" y="50865"/>
                </a:lnTo>
                <a:lnTo>
                  <a:pt x="24856" y="50790"/>
                </a:lnTo>
                <a:lnTo>
                  <a:pt x="25042" y="50678"/>
                </a:lnTo>
                <a:lnTo>
                  <a:pt x="25135" y="50623"/>
                </a:lnTo>
                <a:lnTo>
                  <a:pt x="25153" y="50585"/>
                </a:lnTo>
                <a:lnTo>
                  <a:pt x="25172" y="50529"/>
                </a:lnTo>
                <a:lnTo>
                  <a:pt x="25172" y="50474"/>
                </a:lnTo>
                <a:lnTo>
                  <a:pt x="25172" y="50436"/>
                </a:lnTo>
                <a:lnTo>
                  <a:pt x="25135" y="50399"/>
                </a:lnTo>
                <a:lnTo>
                  <a:pt x="25116" y="50380"/>
                </a:lnTo>
                <a:lnTo>
                  <a:pt x="25023" y="50362"/>
                </a:lnTo>
                <a:close/>
                <a:moveTo>
                  <a:pt x="54719" y="50362"/>
                </a:moveTo>
                <a:lnTo>
                  <a:pt x="54496" y="50474"/>
                </a:lnTo>
                <a:lnTo>
                  <a:pt x="54291" y="50585"/>
                </a:lnTo>
                <a:lnTo>
                  <a:pt x="54216" y="50604"/>
                </a:lnTo>
                <a:lnTo>
                  <a:pt x="54179" y="50623"/>
                </a:lnTo>
                <a:lnTo>
                  <a:pt x="54123" y="50623"/>
                </a:lnTo>
                <a:lnTo>
                  <a:pt x="54086" y="50604"/>
                </a:lnTo>
                <a:lnTo>
                  <a:pt x="54011" y="50529"/>
                </a:lnTo>
                <a:lnTo>
                  <a:pt x="53918" y="50455"/>
                </a:lnTo>
                <a:lnTo>
                  <a:pt x="53844" y="50418"/>
                </a:lnTo>
                <a:lnTo>
                  <a:pt x="53751" y="50399"/>
                </a:lnTo>
                <a:lnTo>
                  <a:pt x="53714" y="50380"/>
                </a:lnTo>
                <a:lnTo>
                  <a:pt x="53658" y="50399"/>
                </a:lnTo>
                <a:lnTo>
                  <a:pt x="53639" y="50418"/>
                </a:lnTo>
                <a:lnTo>
                  <a:pt x="53602" y="50455"/>
                </a:lnTo>
                <a:lnTo>
                  <a:pt x="53602" y="50511"/>
                </a:lnTo>
                <a:lnTo>
                  <a:pt x="53620" y="50567"/>
                </a:lnTo>
                <a:lnTo>
                  <a:pt x="53639" y="50623"/>
                </a:lnTo>
                <a:lnTo>
                  <a:pt x="53676" y="50660"/>
                </a:lnTo>
                <a:lnTo>
                  <a:pt x="53788" y="50753"/>
                </a:lnTo>
                <a:lnTo>
                  <a:pt x="53863" y="50809"/>
                </a:lnTo>
                <a:lnTo>
                  <a:pt x="53732" y="50865"/>
                </a:lnTo>
                <a:lnTo>
                  <a:pt x="53565" y="50939"/>
                </a:lnTo>
                <a:lnTo>
                  <a:pt x="53490" y="50995"/>
                </a:lnTo>
                <a:lnTo>
                  <a:pt x="53434" y="51051"/>
                </a:lnTo>
                <a:lnTo>
                  <a:pt x="53378" y="51107"/>
                </a:lnTo>
                <a:lnTo>
                  <a:pt x="53378" y="51181"/>
                </a:lnTo>
                <a:lnTo>
                  <a:pt x="53397" y="51237"/>
                </a:lnTo>
                <a:lnTo>
                  <a:pt x="53453" y="51274"/>
                </a:lnTo>
                <a:lnTo>
                  <a:pt x="53509" y="51293"/>
                </a:lnTo>
                <a:lnTo>
                  <a:pt x="53583" y="51274"/>
                </a:lnTo>
                <a:lnTo>
                  <a:pt x="53732" y="51237"/>
                </a:lnTo>
                <a:lnTo>
                  <a:pt x="53825" y="51181"/>
                </a:lnTo>
                <a:lnTo>
                  <a:pt x="53993" y="51088"/>
                </a:lnTo>
                <a:lnTo>
                  <a:pt x="54086" y="51032"/>
                </a:lnTo>
                <a:lnTo>
                  <a:pt x="54142" y="51013"/>
                </a:lnTo>
                <a:lnTo>
                  <a:pt x="54216" y="51032"/>
                </a:lnTo>
                <a:lnTo>
                  <a:pt x="54291" y="51088"/>
                </a:lnTo>
                <a:lnTo>
                  <a:pt x="54347" y="51144"/>
                </a:lnTo>
                <a:lnTo>
                  <a:pt x="54421" y="51181"/>
                </a:lnTo>
                <a:lnTo>
                  <a:pt x="54514" y="51218"/>
                </a:lnTo>
                <a:lnTo>
                  <a:pt x="54551" y="51200"/>
                </a:lnTo>
                <a:lnTo>
                  <a:pt x="54570" y="51162"/>
                </a:lnTo>
                <a:lnTo>
                  <a:pt x="54551" y="51107"/>
                </a:lnTo>
                <a:lnTo>
                  <a:pt x="54458" y="50976"/>
                </a:lnTo>
                <a:lnTo>
                  <a:pt x="54365" y="50865"/>
                </a:lnTo>
                <a:lnTo>
                  <a:pt x="54570" y="50753"/>
                </a:lnTo>
                <a:lnTo>
                  <a:pt x="54663" y="50678"/>
                </a:lnTo>
                <a:lnTo>
                  <a:pt x="54756" y="50604"/>
                </a:lnTo>
                <a:lnTo>
                  <a:pt x="54793" y="50529"/>
                </a:lnTo>
                <a:lnTo>
                  <a:pt x="54831" y="50436"/>
                </a:lnTo>
                <a:lnTo>
                  <a:pt x="54831" y="50399"/>
                </a:lnTo>
                <a:lnTo>
                  <a:pt x="54812" y="50362"/>
                </a:lnTo>
                <a:lnTo>
                  <a:pt x="54719" y="50362"/>
                </a:lnTo>
                <a:close/>
                <a:moveTo>
                  <a:pt x="10706" y="50343"/>
                </a:moveTo>
                <a:lnTo>
                  <a:pt x="10650" y="50362"/>
                </a:lnTo>
                <a:lnTo>
                  <a:pt x="10594" y="50380"/>
                </a:lnTo>
                <a:lnTo>
                  <a:pt x="10557" y="50436"/>
                </a:lnTo>
                <a:lnTo>
                  <a:pt x="10538" y="50511"/>
                </a:lnTo>
                <a:lnTo>
                  <a:pt x="10557" y="50585"/>
                </a:lnTo>
                <a:lnTo>
                  <a:pt x="10594" y="50641"/>
                </a:lnTo>
                <a:lnTo>
                  <a:pt x="10669" y="50697"/>
                </a:lnTo>
                <a:lnTo>
                  <a:pt x="10743" y="50753"/>
                </a:lnTo>
                <a:lnTo>
                  <a:pt x="10911" y="50827"/>
                </a:lnTo>
                <a:lnTo>
                  <a:pt x="11041" y="50883"/>
                </a:lnTo>
                <a:lnTo>
                  <a:pt x="10967" y="51032"/>
                </a:lnTo>
                <a:lnTo>
                  <a:pt x="10929" y="51107"/>
                </a:lnTo>
                <a:lnTo>
                  <a:pt x="10911" y="51162"/>
                </a:lnTo>
                <a:lnTo>
                  <a:pt x="10929" y="51218"/>
                </a:lnTo>
                <a:lnTo>
                  <a:pt x="10948" y="51237"/>
                </a:lnTo>
                <a:lnTo>
                  <a:pt x="11004" y="51237"/>
                </a:lnTo>
                <a:lnTo>
                  <a:pt x="11097" y="51200"/>
                </a:lnTo>
                <a:lnTo>
                  <a:pt x="11209" y="51107"/>
                </a:lnTo>
                <a:lnTo>
                  <a:pt x="11283" y="51069"/>
                </a:lnTo>
                <a:lnTo>
                  <a:pt x="11320" y="51051"/>
                </a:lnTo>
                <a:lnTo>
                  <a:pt x="11376" y="51069"/>
                </a:lnTo>
                <a:lnTo>
                  <a:pt x="11451" y="51107"/>
                </a:lnTo>
                <a:lnTo>
                  <a:pt x="11562" y="51181"/>
                </a:lnTo>
                <a:lnTo>
                  <a:pt x="11674" y="51256"/>
                </a:lnTo>
                <a:lnTo>
                  <a:pt x="11786" y="51311"/>
                </a:lnTo>
                <a:lnTo>
                  <a:pt x="11897" y="51311"/>
                </a:lnTo>
                <a:lnTo>
                  <a:pt x="11953" y="51274"/>
                </a:lnTo>
                <a:lnTo>
                  <a:pt x="11972" y="51218"/>
                </a:lnTo>
                <a:lnTo>
                  <a:pt x="11991" y="51162"/>
                </a:lnTo>
                <a:lnTo>
                  <a:pt x="11972" y="51107"/>
                </a:lnTo>
                <a:lnTo>
                  <a:pt x="11935" y="51032"/>
                </a:lnTo>
                <a:lnTo>
                  <a:pt x="11897" y="50976"/>
                </a:lnTo>
                <a:lnTo>
                  <a:pt x="11786" y="50883"/>
                </a:lnTo>
                <a:lnTo>
                  <a:pt x="11674" y="50809"/>
                </a:lnTo>
                <a:lnTo>
                  <a:pt x="11767" y="50753"/>
                </a:lnTo>
                <a:lnTo>
                  <a:pt x="11860" y="50697"/>
                </a:lnTo>
                <a:lnTo>
                  <a:pt x="11935" y="50623"/>
                </a:lnTo>
                <a:lnTo>
                  <a:pt x="11991" y="50529"/>
                </a:lnTo>
                <a:lnTo>
                  <a:pt x="11991" y="50436"/>
                </a:lnTo>
                <a:lnTo>
                  <a:pt x="11972" y="50380"/>
                </a:lnTo>
                <a:lnTo>
                  <a:pt x="11916" y="50343"/>
                </a:lnTo>
                <a:lnTo>
                  <a:pt x="11767" y="50343"/>
                </a:lnTo>
                <a:lnTo>
                  <a:pt x="11674" y="50362"/>
                </a:lnTo>
                <a:lnTo>
                  <a:pt x="11544" y="50418"/>
                </a:lnTo>
                <a:lnTo>
                  <a:pt x="11413" y="50511"/>
                </a:lnTo>
                <a:lnTo>
                  <a:pt x="11357" y="50548"/>
                </a:lnTo>
                <a:lnTo>
                  <a:pt x="11283" y="50548"/>
                </a:lnTo>
                <a:lnTo>
                  <a:pt x="11209" y="50529"/>
                </a:lnTo>
                <a:lnTo>
                  <a:pt x="11134" y="50474"/>
                </a:lnTo>
                <a:lnTo>
                  <a:pt x="11041" y="50418"/>
                </a:lnTo>
                <a:lnTo>
                  <a:pt x="10967" y="50380"/>
                </a:lnTo>
                <a:lnTo>
                  <a:pt x="10855" y="50343"/>
                </a:lnTo>
                <a:lnTo>
                  <a:pt x="10706" y="50343"/>
                </a:lnTo>
                <a:close/>
                <a:moveTo>
                  <a:pt x="29529" y="50362"/>
                </a:moveTo>
                <a:lnTo>
                  <a:pt x="29473" y="50380"/>
                </a:lnTo>
                <a:lnTo>
                  <a:pt x="29436" y="50418"/>
                </a:lnTo>
                <a:lnTo>
                  <a:pt x="29417" y="50492"/>
                </a:lnTo>
                <a:lnTo>
                  <a:pt x="29417" y="50548"/>
                </a:lnTo>
                <a:lnTo>
                  <a:pt x="29473" y="50604"/>
                </a:lnTo>
                <a:lnTo>
                  <a:pt x="29529" y="50660"/>
                </a:lnTo>
                <a:lnTo>
                  <a:pt x="29603" y="50716"/>
                </a:lnTo>
                <a:lnTo>
                  <a:pt x="29901" y="50846"/>
                </a:lnTo>
                <a:lnTo>
                  <a:pt x="29808" y="50920"/>
                </a:lnTo>
                <a:lnTo>
                  <a:pt x="29715" y="51032"/>
                </a:lnTo>
                <a:lnTo>
                  <a:pt x="29659" y="51088"/>
                </a:lnTo>
                <a:lnTo>
                  <a:pt x="29640" y="51144"/>
                </a:lnTo>
                <a:lnTo>
                  <a:pt x="29640" y="51200"/>
                </a:lnTo>
                <a:lnTo>
                  <a:pt x="29659" y="51256"/>
                </a:lnTo>
                <a:lnTo>
                  <a:pt x="29715" y="51293"/>
                </a:lnTo>
                <a:lnTo>
                  <a:pt x="29771" y="51311"/>
                </a:lnTo>
                <a:lnTo>
                  <a:pt x="29845" y="51274"/>
                </a:lnTo>
                <a:lnTo>
                  <a:pt x="29901" y="51237"/>
                </a:lnTo>
                <a:lnTo>
                  <a:pt x="30031" y="51125"/>
                </a:lnTo>
                <a:lnTo>
                  <a:pt x="30087" y="51088"/>
                </a:lnTo>
                <a:lnTo>
                  <a:pt x="30125" y="51069"/>
                </a:lnTo>
                <a:lnTo>
                  <a:pt x="30162" y="51069"/>
                </a:lnTo>
                <a:lnTo>
                  <a:pt x="30218" y="51107"/>
                </a:lnTo>
                <a:lnTo>
                  <a:pt x="30348" y="51181"/>
                </a:lnTo>
                <a:lnTo>
                  <a:pt x="30497" y="51256"/>
                </a:lnTo>
                <a:lnTo>
                  <a:pt x="30553" y="51256"/>
                </a:lnTo>
                <a:lnTo>
                  <a:pt x="30590" y="51237"/>
                </a:lnTo>
                <a:lnTo>
                  <a:pt x="30609" y="51200"/>
                </a:lnTo>
                <a:lnTo>
                  <a:pt x="30609" y="51144"/>
                </a:lnTo>
                <a:lnTo>
                  <a:pt x="30571" y="51088"/>
                </a:lnTo>
                <a:lnTo>
                  <a:pt x="30534" y="51013"/>
                </a:lnTo>
                <a:lnTo>
                  <a:pt x="30441" y="50902"/>
                </a:lnTo>
                <a:lnTo>
                  <a:pt x="30348" y="50827"/>
                </a:lnTo>
                <a:lnTo>
                  <a:pt x="30441" y="50697"/>
                </a:lnTo>
                <a:lnTo>
                  <a:pt x="30515" y="50548"/>
                </a:lnTo>
                <a:lnTo>
                  <a:pt x="30534" y="50474"/>
                </a:lnTo>
                <a:lnTo>
                  <a:pt x="30515" y="50436"/>
                </a:lnTo>
                <a:lnTo>
                  <a:pt x="30460" y="50436"/>
                </a:lnTo>
                <a:lnTo>
                  <a:pt x="30367" y="50474"/>
                </a:lnTo>
                <a:lnTo>
                  <a:pt x="30255" y="50567"/>
                </a:lnTo>
                <a:lnTo>
                  <a:pt x="30180" y="50623"/>
                </a:lnTo>
                <a:lnTo>
                  <a:pt x="30125" y="50641"/>
                </a:lnTo>
                <a:lnTo>
                  <a:pt x="30069" y="50623"/>
                </a:lnTo>
                <a:lnTo>
                  <a:pt x="29994" y="50567"/>
                </a:lnTo>
                <a:lnTo>
                  <a:pt x="29864" y="50455"/>
                </a:lnTo>
                <a:lnTo>
                  <a:pt x="29752" y="50399"/>
                </a:lnTo>
                <a:lnTo>
                  <a:pt x="29603" y="50362"/>
                </a:lnTo>
                <a:lnTo>
                  <a:pt x="29529" y="50362"/>
                </a:lnTo>
                <a:close/>
                <a:moveTo>
                  <a:pt x="61757" y="50325"/>
                </a:moveTo>
                <a:lnTo>
                  <a:pt x="61719" y="50343"/>
                </a:lnTo>
                <a:lnTo>
                  <a:pt x="61682" y="50362"/>
                </a:lnTo>
                <a:lnTo>
                  <a:pt x="61645" y="50399"/>
                </a:lnTo>
                <a:lnTo>
                  <a:pt x="61626" y="50418"/>
                </a:lnTo>
                <a:lnTo>
                  <a:pt x="61626" y="50455"/>
                </a:lnTo>
                <a:lnTo>
                  <a:pt x="61645" y="50529"/>
                </a:lnTo>
                <a:lnTo>
                  <a:pt x="61719" y="50604"/>
                </a:lnTo>
                <a:lnTo>
                  <a:pt x="61868" y="50734"/>
                </a:lnTo>
                <a:lnTo>
                  <a:pt x="61999" y="50827"/>
                </a:lnTo>
                <a:lnTo>
                  <a:pt x="61887" y="50902"/>
                </a:lnTo>
                <a:lnTo>
                  <a:pt x="61738" y="51013"/>
                </a:lnTo>
                <a:lnTo>
                  <a:pt x="61682" y="51088"/>
                </a:lnTo>
                <a:lnTo>
                  <a:pt x="61664" y="51162"/>
                </a:lnTo>
                <a:lnTo>
                  <a:pt x="61664" y="51218"/>
                </a:lnTo>
                <a:lnTo>
                  <a:pt x="61738" y="51293"/>
                </a:lnTo>
                <a:lnTo>
                  <a:pt x="61757" y="51311"/>
                </a:lnTo>
                <a:lnTo>
                  <a:pt x="61812" y="51311"/>
                </a:lnTo>
                <a:lnTo>
                  <a:pt x="61887" y="51293"/>
                </a:lnTo>
                <a:lnTo>
                  <a:pt x="61980" y="51274"/>
                </a:lnTo>
                <a:lnTo>
                  <a:pt x="62054" y="51237"/>
                </a:lnTo>
                <a:lnTo>
                  <a:pt x="62129" y="51181"/>
                </a:lnTo>
                <a:lnTo>
                  <a:pt x="62222" y="51125"/>
                </a:lnTo>
                <a:lnTo>
                  <a:pt x="62315" y="51051"/>
                </a:lnTo>
                <a:lnTo>
                  <a:pt x="62427" y="51069"/>
                </a:lnTo>
                <a:lnTo>
                  <a:pt x="62539" y="51088"/>
                </a:lnTo>
                <a:lnTo>
                  <a:pt x="62594" y="51088"/>
                </a:lnTo>
                <a:lnTo>
                  <a:pt x="62613" y="51051"/>
                </a:lnTo>
                <a:lnTo>
                  <a:pt x="62613" y="51013"/>
                </a:lnTo>
                <a:lnTo>
                  <a:pt x="62613" y="50976"/>
                </a:lnTo>
                <a:lnTo>
                  <a:pt x="62576" y="50958"/>
                </a:lnTo>
                <a:lnTo>
                  <a:pt x="62557" y="50939"/>
                </a:lnTo>
                <a:lnTo>
                  <a:pt x="62539" y="50902"/>
                </a:lnTo>
                <a:lnTo>
                  <a:pt x="62539" y="50846"/>
                </a:lnTo>
                <a:lnTo>
                  <a:pt x="62557" y="50771"/>
                </a:lnTo>
                <a:lnTo>
                  <a:pt x="62632" y="50641"/>
                </a:lnTo>
                <a:lnTo>
                  <a:pt x="62650" y="50567"/>
                </a:lnTo>
                <a:lnTo>
                  <a:pt x="62632" y="50529"/>
                </a:lnTo>
                <a:lnTo>
                  <a:pt x="62613" y="50492"/>
                </a:lnTo>
                <a:lnTo>
                  <a:pt x="62557" y="50455"/>
                </a:lnTo>
                <a:lnTo>
                  <a:pt x="62483" y="50436"/>
                </a:lnTo>
                <a:lnTo>
                  <a:pt x="62427" y="50455"/>
                </a:lnTo>
                <a:lnTo>
                  <a:pt x="62371" y="50492"/>
                </a:lnTo>
                <a:lnTo>
                  <a:pt x="62297" y="50548"/>
                </a:lnTo>
                <a:lnTo>
                  <a:pt x="62278" y="50585"/>
                </a:lnTo>
                <a:lnTo>
                  <a:pt x="62222" y="50585"/>
                </a:lnTo>
                <a:lnTo>
                  <a:pt x="62166" y="50567"/>
                </a:lnTo>
                <a:lnTo>
                  <a:pt x="62092" y="50511"/>
                </a:lnTo>
                <a:lnTo>
                  <a:pt x="62036" y="50455"/>
                </a:lnTo>
                <a:lnTo>
                  <a:pt x="61887" y="50362"/>
                </a:lnTo>
                <a:lnTo>
                  <a:pt x="61812" y="50343"/>
                </a:lnTo>
                <a:lnTo>
                  <a:pt x="61757" y="50325"/>
                </a:lnTo>
                <a:close/>
                <a:moveTo>
                  <a:pt x="64475" y="50306"/>
                </a:moveTo>
                <a:lnTo>
                  <a:pt x="64419" y="50325"/>
                </a:lnTo>
                <a:lnTo>
                  <a:pt x="64382" y="50380"/>
                </a:lnTo>
                <a:lnTo>
                  <a:pt x="64363" y="50418"/>
                </a:lnTo>
                <a:lnTo>
                  <a:pt x="64382" y="50474"/>
                </a:lnTo>
                <a:lnTo>
                  <a:pt x="64400" y="50529"/>
                </a:lnTo>
                <a:lnTo>
                  <a:pt x="64475" y="50623"/>
                </a:lnTo>
                <a:lnTo>
                  <a:pt x="64493" y="50678"/>
                </a:lnTo>
                <a:lnTo>
                  <a:pt x="64512" y="50716"/>
                </a:lnTo>
                <a:lnTo>
                  <a:pt x="64493" y="50753"/>
                </a:lnTo>
                <a:lnTo>
                  <a:pt x="64475" y="50790"/>
                </a:lnTo>
                <a:lnTo>
                  <a:pt x="64382" y="50883"/>
                </a:lnTo>
                <a:lnTo>
                  <a:pt x="64307" y="50958"/>
                </a:lnTo>
                <a:lnTo>
                  <a:pt x="64270" y="51013"/>
                </a:lnTo>
                <a:lnTo>
                  <a:pt x="64251" y="51069"/>
                </a:lnTo>
                <a:lnTo>
                  <a:pt x="64270" y="51107"/>
                </a:lnTo>
                <a:lnTo>
                  <a:pt x="64289" y="51144"/>
                </a:lnTo>
                <a:lnTo>
                  <a:pt x="64307" y="51162"/>
                </a:lnTo>
                <a:lnTo>
                  <a:pt x="64363" y="51162"/>
                </a:lnTo>
                <a:lnTo>
                  <a:pt x="64456" y="51125"/>
                </a:lnTo>
                <a:lnTo>
                  <a:pt x="64531" y="51088"/>
                </a:lnTo>
                <a:lnTo>
                  <a:pt x="64680" y="51032"/>
                </a:lnTo>
                <a:lnTo>
                  <a:pt x="64717" y="51032"/>
                </a:lnTo>
                <a:lnTo>
                  <a:pt x="64791" y="51088"/>
                </a:lnTo>
                <a:lnTo>
                  <a:pt x="64847" y="51125"/>
                </a:lnTo>
                <a:lnTo>
                  <a:pt x="64903" y="51200"/>
                </a:lnTo>
                <a:lnTo>
                  <a:pt x="64959" y="51256"/>
                </a:lnTo>
                <a:lnTo>
                  <a:pt x="65015" y="51293"/>
                </a:lnTo>
                <a:lnTo>
                  <a:pt x="65089" y="51311"/>
                </a:lnTo>
                <a:lnTo>
                  <a:pt x="65164" y="51311"/>
                </a:lnTo>
                <a:lnTo>
                  <a:pt x="65238" y="51293"/>
                </a:lnTo>
                <a:lnTo>
                  <a:pt x="65257" y="51274"/>
                </a:lnTo>
                <a:lnTo>
                  <a:pt x="65275" y="51237"/>
                </a:lnTo>
                <a:lnTo>
                  <a:pt x="65294" y="51181"/>
                </a:lnTo>
                <a:lnTo>
                  <a:pt x="65275" y="51125"/>
                </a:lnTo>
                <a:lnTo>
                  <a:pt x="65238" y="51069"/>
                </a:lnTo>
                <a:lnTo>
                  <a:pt x="65201" y="51013"/>
                </a:lnTo>
                <a:lnTo>
                  <a:pt x="65015" y="50865"/>
                </a:lnTo>
                <a:lnTo>
                  <a:pt x="65201" y="50771"/>
                </a:lnTo>
                <a:lnTo>
                  <a:pt x="65294" y="50716"/>
                </a:lnTo>
                <a:lnTo>
                  <a:pt x="65369" y="50660"/>
                </a:lnTo>
                <a:lnTo>
                  <a:pt x="65387" y="50604"/>
                </a:lnTo>
                <a:lnTo>
                  <a:pt x="65387" y="50548"/>
                </a:lnTo>
                <a:lnTo>
                  <a:pt x="65350" y="50492"/>
                </a:lnTo>
                <a:lnTo>
                  <a:pt x="65331" y="50474"/>
                </a:lnTo>
                <a:lnTo>
                  <a:pt x="65294" y="50474"/>
                </a:lnTo>
                <a:lnTo>
                  <a:pt x="65145" y="50511"/>
                </a:lnTo>
                <a:lnTo>
                  <a:pt x="64996" y="50548"/>
                </a:lnTo>
                <a:lnTo>
                  <a:pt x="64866" y="50585"/>
                </a:lnTo>
                <a:lnTo>
                  <a:pt x="64754" y="50585"/>
                </a:lnTo>
                <a:lnTo>
                  <a:pt x="64717" y="50548"/>
                </a:lnTo>
                <a:lnTo>
                  <a:pt x="64680" y="50511"/>
                </a:lnTo>
                <a:lnTo>
                  <a:pt x="64605" y="50399"/>
                </a:lnTo>
                <a:lnTo>
                  <a:pt x="64568" y="50362"/>
                </a:lnTo>
                <a:lnTo>
                  <a:pt x="64531" y="50325"/>
                </a:lnTo>
                <a:lnTo>
                  <a:pt x="64475" y="50306"/>
                </a:lnTo>
                <a:close/>
                <a:moveTo>
                  <a:pt x="40253" y="50306"/>
                </a:moveTo>
                <a:lnTo>
                  <a:pt x="40215" y="50325"/>
                </a:lnTo>
                <a:lnTo>
                  <a:pt x="40215" y="50362"/>
                </a:lnTo>
                <a:lnTo>
                  <a:pt x="40234" y="50418"/>
                </a:lnTo>
                <a:lnTo>
                  <a:pt x="40327" y="50567"/>
                </a:lnTo>
                <a:lnTo>
                  <a:pt x="40532" y="50771"/>
                </a:lnTo>
                <a:lnTo>
                  <a:pt x="40420" y="50865"/>
                </a:lnTo>
                <a:lnTo>
                  <a:pt x="40290" y="50995"/>
                </a:lnTo>
                <a:lnTo>
                  <a:pt x="40234" y="51051"/>
                </a:lnTo>
                <a:lnTo>
                  <a:pt x="40197" y="51125"/>
                </a:lnTo>
                <a:lnTo>
                  <a:pt x="40197" y="51200"/>
                </a:lnTo>
                <a:lnTo>
                  <a:pt x="40234" y="51256"/>
                </a:lnTo>
                <a:lnTo>
                  <a:pt x="40309" y="51293"/>
                </a:lnTo>
                <a:lnTo>
                  <a:pt x="40364" y="51311"/>
                </a:lnTo>
                <a:lnTo>
                  <a:pt x="40439" y="51293"/>
                </a:lnTo>
                <a:lnTo>
                  <a:pt x="40513" y="51237"/>
                </a:lnTo>
                <a:lnTo>
                  <a:pt x="40644" y="51125"/>
                </a:lnTo>
                <a:lnTo>
                  <a:pt x="40755" y="51032"/>
                </a:lnTo>
                <a:lnTo>
                  <a:pt x="40904" y="51218"/>
                </a:lnTo>
                <a:lnTo>
                  <a:pt x="40997" y="51311"/>
                </a:lnTo>
                <a:lnTo>
                  <a:pt x="41053" y="51330"/>
                </a:lnTo>
                <a:lnTo>
                  <a:pt x="41146" y="51330"/>
                </a:lnTo>
                <a:lnTo>
                  <a:pt x="41184" y="51293"/>
                </a:lnTo>
                <a:lnTo>
                  <a:pt x="41221" y="51274"/>
                </a:lnTo>
                <a:lnTo>
                  <a:pt x="41221" y="51237"/>
                </a:lnTo>
                <a:lnTo>
                  <a:pt x="41221" y="51162"/>
                </a:lnTo>
                <a:lnTo>
                  <a:pt x="41184" y="51088"/>
                </a:lnTo>
                <a:lnTo>
                  <a:pt x="41146" y="51032"/>
                </a:lnTo>
                <a:lnTo>
                  <a:pt x="41109" y="50995"/>
                </a:lnTo>
                <a:lnTo>
                  <a:pt x="41072" y="50939"/>
                </a:lnTo>
                <a:lnTo>
                  <a:pt x="41035" y="50902"/>
                </a:lnTo>
                <a:lnTo>
                  <a:pt x="41016" y="50846"/>
                </a:lnTo>
                <a:lnTo>
                  <a:pt x="40997" y="50809"/>
                </a:lnTo>
                <a:lnTo>
                  <a:pt x="41072" y="50716"/>
                </a:lnTo>
                <a:lnTo>
                  <a:pt x="41128" y="50660"/>
                </a:lnTo>
                <a:lnTo>
                  <a:pt x="41202" y="50529"/>
                </a:lnTo>
                <a:lnTo>
                  <a:pt x="41239" y="50474"/>
                </a:lnTo>
                <a:lnTo>
                  <a:pt x="41239" y="50418"/>
                </a:lnTo>
                <a:lnTo>
                  <a:pt x="41221" y="50380"/>
                </a:lnTo>
                <a:lnTo>
                  <a:pt x="41165" y="50380"/>
                </a:lnTo>
                <a:lnTo>
                  <a:pt x="41035" y="50418"/>
                </a:lnTo>
                <a:lnTo>
                  <a:pt x="40904" y="50492"/>
                </a:lnTo>
                <a:lnTo>
                  <a:pt x="40774" y="50567"/>
                </a:lnTo>
                <a:lnTo>
                  <a:pt x="40737" y="50567"/>
                </a:lnTo>
                <a:lnTo>
                  <a:pt x="40662" y="50548"/>
                </a:lnTo>
                <a:lnTo>
                  <a:pt x="40439" y="50399"/>
                </a:lnTo>
                <a:lnTo>
                  <a:pt x="40309" y="50306"/>
                </a:lnTo>
                <a:lnTo>
                  <a:pt x="40253" y="50306"/>
                </a:lnTo>
                <a:close/>
                <a:moveTo>
                  <a:pt x="45708" y="50325"/>
                </a:moveTo>
                <a:lnTo>
                  <a:pt x="45652" y="50362"/>
                </a:lnTo>
                <a:lnTo>
                  <a:pt x="45615" y="50436"/>
                </a:lnTo>
                <a:lnTo>
                  <a:pt x="45633" y="50492"/>
                </a:lnTo>
                <a:lnTo>
                  <a:pt x="45671" y="50548"/>
                </a:lnTo>
                <a:lnTo>
                  <a:pt x="45726" y="50604"/>
                </a:lnTo>
                <a:lnTo>
                  <a:pt x="45894" y="50697"/>
                </a:lnTo>
                <a:lnTo>
                  <a:pt x="46006" y="50771"/>
                </a:lnTo>
                <a:lnTo>
                  <a:pt x="45931" y="50883"/>
                </a:lnTo>
                <a:lnTo>
                  <a:pt x="45801" y="51032"/>
                </a:lnTo>
                <a:lnTo>
                  <a:pt x="45745" y="51107"/>
                </a:lnTo>
                <a:lnTo>
                  <a:pt x="45708" y="51181"/>
                </a:lnTo>
                <a:lnTo>
                  <a:pt x="45708" y="51256"/>
                </a:lnTo>
                <a:lnTo>
                  <a:pt x="45708" y="51293"/>
                </a:lnTo>
                <a:lnTo>
                  <a:pt x="45726" y="51311"/>
                </a:lnTo>
                <a:lnTo>
                  <a:pt x="45764" y="51330"/>
                </a:lnTo>
                <a:lnTo>
                  <a:pt x="45782" y="51330"/>
                </a:lnTo>
                <a:lnTo>
                  <a:pt x="45857" y="51311"/>
                </a:lnTo>
                <a:lnTo>
                  <a:pt x="45931" y="51274"/>
                </a:lnTo>
                <a:lnTo>
                  <a:pt x="46006" y="51218"/>
                </a:lnTo>
                <a:lnTo>
                  <a:pt x="46155" y="51069"/>
                </a:lnTo>
                <a:lnTo>
                  <a:pt x="46248" y="50976"/>
                </a:lnTo>
                <a:lnTo>
                  <a:pt x="46378" y="51125"/>
                </a:lnTo>
                <a:lnTo>
                  <a:pt x="46471" y="51181"/>
                </a:lnTo>
                <a:lnTo>
                  <a:pt x="46508" y="51200"/>
                </a:lnTo>
                <a:lnTo>
                  <a:pt x="46527" y="51181"/>
                </a:lnTo>
                <a:lnTo>
                  <a:pt x="46546" y="51144"/>
                </a:lnTo>
                <a:lnTo>
                  <a:pt x="46527" y="51088"/>
                </a:lnTo>
                <a:lnTo>
                  <a:pt x="46490" y="50976"/>
                </a:lnTo>
                <a:lnTo>
                  <a:pt x="46434" y="50846"/>
                </a:lnTo>
                <a:lnTo>
                  <a:pt x="46415" y="50771"/>
                </a:lnTo>
                <a:lnTo>
                  <a:pt x="46453" y="50678"/>
                </a:lnTo>
                <a:lnTo>
                  <a:pt x="46508" y="50623"/>
                </a:lnTo>
                <a:lnTo>
                  <a:pt x="46546" y="50548"/>
                </a:lnTo>
                <a:lnTo>
                  <a:pt x="46546" y="50511"/>
                </a:lnTo>
                <a:lnTo>
                  <a:pt x="46527" y="50455"/>
                </a:lnTo>
                <a:lnTo>
                  <a:pt x="46490" y="50380"/>
                </a:lnTo>
                <a:lnTo>
                  <a:pt x="46434" y="50343"/>
                </a:lnTo>
                <a:lnTo>
                  <a:pt x="46359" y="50343"/>
                </a:lnTo>
                <a:lnTo>
                  <a:pt x="46322" y="50362"/>
                </a:lnTo>
                <a:lnTo>
                  <a:pt x="46285" y="50399"/>
                </a:lnTo>
                <a:lnTo>
                  <a:pt x="46173" y="50548"/>
                </a:lnTo>
                <a:lnTo>
                  <a:pt x="46062" y="50455"/>
                </a:lnTo>
                <a:lnTo>
                  <a:pt x="45931" y="50380"/>
                </a:lnTo>
                <a:lnTo>
                  <a:pt x="45857" y="50343"/>
                </a:lnTo>
                <a:lnTo>
                  <a:pt x="45782" y="50325"/>
                </a:lnTo>
                <a:lnTo>
                  <a:pt x="45708" y="50325"/>
                </a:lnTo>
                <a:close/>
                <a:moveTo>
                  <a:pt x="149" y="50287"/>
                </a:moveTo>
                <a:lnTo>
                  <a:pt x="112" y="50306"/>
                </a:lnTo>
                <a:lnTo>
                  <a:pt x="75" y="50343"/>
                </a:lnTo>
                <a:lnTo>
                  <a:pt x="56" y="50380"/>
                </a:lnTo>
                <a:lnTo>
                  <a:pt x="56" y="50418"/>
                </a:lnTo>
                <a:lnTo>
                  <a:pt x="75" y="50492"/>
                </a:lnTo>
                <a:lnTo>
                  <a:pt x="168" y="50623"/>
                </a:lnTo>
                <a:lnTo>
                  <a:pt x="243" y="50716"/>
                </a:lnTo>
                <a:lnTo>
                  <a:pt x="280" y="50753"/>
                </a:lnTo>
                <a:lnTo>
                  <a:pt x="280" y="50790"/>
                </a:lnTo>
                <a:lnTo>
                  <a:pt x="261" y="50827"/>
                </a:lnTo>
                <a:lnTo>
                  <a:pt x="224" y="50846"/>
                </a:lnTo>
                <a:lnTo>
                  <a:pt x="149" y="50920"/>
                </a:lnTo>
                <a:lnTo>
                  <a:pt x="94" y="51032"/>
                </a:lnTo>
                <a:lnTo>
                  <a:pt x="94" y="51125"/>
                </a:lnTo>
                <a:lnTo>
                  <a:pt x="131" y="51181"/>
                </a:lnTo>
                <a:lnTo>
                  <a:pt x="205" y="51200"/>
                </a:lnTo>
                <a:lnTo>
                  <a:pt x="280" y="51200"/>
                </a:lnTo>
                <a:lnTo>
                  <a:pt x="373" y="51181"/>
                </a:lnTo>
                <a:lnTo>
                  <a:pt x="466" y="51144"/>
                </a:lnTo>
                <a:lnTo>
                  <a:pt x="540" y="51069"/>
                </a:lnTo>
                <a:lnTo>
                  <a:pt x="633" y="51181"/>
                </a:lnTo>
                <a:lnTo>
                  <a:pt x="764" y="51293"/>
                </a:lnTo>
                <a:lnTo>
                  <a:pt x="820" y="51330"/>
                </a:lnTo>
                <a:lnTo>
                  <a:pt x="894" y="51349"/>
                </a:lnTo>
                <a:lnTo>
                  <a:pt x="950" y="51349"/>
                </a:lnTo>
                <a:lnTo>
                  <a:pt x="1024" y="51311"/>
                </a:lnTo>
                <a:lnTo>
                  <a:pt x="1062" y="51237"/>
                </a:lnTo>
                <a:lnTo>
                  <a:pt x="1062" y="51181"/>
                </a:lnTo>
                <a:lnTo>
                  <a:pt x="1024" y="51107"/>
                </a:lnTo>
                <a:lnTo>
                  <a:pt x="969" y="51051"/>
                </a:lnTo>
                <a:lnTo>
                  <a:pt x="838" y="50939"/>
                </a:lnTo>
                <a:lnTo>
                  <a:pt x="727" y="50846"/>
                </a:lnTo>
                <a:lnTo>
                  <a:pt x="876" y="50678"/>
                </a:lnTo>
                <a:lnTo>
                  <a:pt x="931" y="50585"/>
                </a:lnTo>
                <a:lnTo>
                  <a:pt x="950" y="50529"/>
                </a:lnTo>
                <a:lnTo>
                  <a:pt x="950" y="50492"/>
                </a:lnTo>
                <a:lnTo>
                  <a:pt x="931" y="50455"/>
                </a:lnTo>
                <a:lnTo>
                  <a:pt x="913" y="50418"/>
                </a:lnTo>
                <a:lnTo>
                  <a:pt x="857" y="50418"/>
                </a:lnTo>
                <a:lnTo>
                  <a:pt x="820" y="50436"/>
                </a:lnTo>
                <a:lnTo>
                  <a:pt x="727" y="50474"/>
                </a:lnTo>
                <a:lnTo>
                  <a:pt x="633" y="50529"/>
                </a:lnTo>
                <a:lnTo>
                  <a:pt x="540" y="50567"/>
                </a:lnTo>
                <a:lnTo>
                  <a:pt x="503" y="50585"/>
                </a:lnTo>
                <a:lnTo>
                  <a:pt x="485" y="50567"/>
                </a:lnTo>
                <a:lnTo>
                  <a:pt x="429" y="50529"/>
                </a:lnTo>
                <a:lnTo>
                  <a:pt x="336" y="50436"/>
                </a:lnTo>
                <a:lnTo>
                  <a:pt x="280" y="50380"/>
                </a:lnTo>
                <a:lnTo>
                  <a:pt x="224" y="50306"/>
                </a:lnTo>
                <a:lnTo>
                  <a:pt x="187" y="50306"/>
                </a:lnTo>
                <a:lnTo>
                  <a:pt x="149" y="50287"/>
                </a:lnTo>
                <a:close/>
                <a:moveTo>
                  <a:pt x="67026" y="50306"/>
                </a:moveTo>
                <a:lnTo>
                  <a:pt x="66951" y="50325"/>
                </a:lnTo>
                <a:lnTo>
                  <a:pt x="66914" y="50343"/>
                </a:lnTo>
                <a:lnTo>
                  <a:pt x="66895" y="50380"/>
                </a:lnTo>
                <a:lnTo>
                  <a:pt x="66877" y="50418"/>
                </a:lnTo>
                <a:lnTo>
                  <a:pt x="66895" y="50455"/>
                </a:lnTo>
                <a:lnTo>
                  <a:pt x="66932" y="50492"/>
                </a:lnTo>
                <a:lnTo>
                  <a:pt x="67007" y="50585"/>
                </a:lnTo>
                <a:lnTo>
                  <a:pt x="67119" y="50678"/>
                </a:lnTo>
                <a:lnTo>
                  <a:pt x="67249" y="50753"/>
                </a:lnTo>
                <a:lnTo>
                  <a:pt x="67398" y="50846"/>
                </a:lnTo>
                <a:lnTo>
                  <a:pt x="67268" y="50939"/>
                </a:lnTo>
                <a:lnTo>
                  <a:pt x="67119" y="51069"/>
                </a:lnTo>
                <a:lnTo>
                  <a:pt x="67044" y="51144"/>
                </a:lnTo>
                <a:lnTo>
                  <a:pt x="67026" y="51218"/>
                </a:lnTo>
                <a:lnTo>
                  <a:pt x="67026" y="51256"/>
                </a:lnTo>
                <a:lnTo>
                  <a:pt x="67044" y="51293"/>
                </a:lnTo>
                <a:lnTo>
                  <a:pt x="67063" y="51311"/>
                </a:lnTo>
                <a:lnTo>
                  <a:pt x="67119" y="51349"/>
                </a:lnTo>
                <a:lnTo>
                  <a:pt x="67193" y="51349"/>
                </a:lnTo>
                <a:lnTo>
                  <a:pt x="67268" y="51330"/>
                </a:lnTo>
                <a:lnTo>
                  <a:pt x="67342" y="51293"/>
                </a:lnTo>
                <a:lnTo>
                  <a:pt x="67416" y="51237"/>
                </a:lnTo>
                <a:lnTo>
                  <a:pt x="67565" y="51125"/>
                </a:lnTo>
                <a:lnTo>
                  <a:pt x="67621" y="51088"/>
                </a:lnTo>
                <a:lnTo>
                  <a:pt x="67696" y="51069"/>
                </a:lnTo>
                <a:lnTo>
                  <a:pt x="67733" y="51107"/>
                </a:lnTo>
                <a:lnTo>
                  <a:pt x="67789" y="51162"/>
                </a:lnTo>
                <a:lnTo>
                  <a:pt x="67845" y="51218"/>
                </a:lnTo>
                <a:lnTo>
                  <a:pt x="67901" y="51218"/>
                </a:lnTo>
                <a:lnTo>
                  <a:pt x="67919" y="51181"/>
                </a:lnTo>
                <a:lnTo>
                  <a:pt x="67919" y="51144"/>
                </a:lnTo>
                <a:lnTo>
                  <a:pt x="67882" y="51069"/>
                </a:lnTo>
                <a:lnTo>
                  <a:pt x="67826" y="50995"/>
                </a:lnTo>
                <a:lnTo>
                  <a:pt x="67807" y="50958"/>
                </a:lnTo>
                <a:lnTo>
                  <a:pt x="67807" y="50939"/>
                </a:lnTo>
                <a:lnTo>
                  <a:pt x="67807" y="50902"/>
                </a:lnTo>
                <a:lnTo>
                  <a:pt x="67845" y="50865"/>
                </a:lnTo>
                <a:lnTo>
                  <a:pt x="67938" y="50809"/>
                </a:lnTo>
                <a:lnTo>
                  <a:pt x="68031" y="50734"/>
                </a:lnTo>
                <a:lnTo>
                  <a:pt x="68068" y="50697"/>
                </a:lnTo>
                <a:lnTo>
                  <a:pt x="68087" y="50660"/>
                </a:lnTo>
                <a:lnTo>
                  <a:pt x="68087" y="50604"/>
                </a:lnTo>
                <a:lnTo>
                  <a:pt x="68087" y="50548"/>
                </a:lnTo>
                <a:lnTo>
                  <a:pt x="68087" y="50529"/>
                </a:lnTo>
                <a:lnTo>
                  <a:pt x="68068" y="50511"/>
                </a:lnTo>
                <a:lnTo>
                  <a:pt x="68031" y="50492"/>
                </a:lnTo>
                <a:lnTo>
                  <a:pt x="67994" y="50511"/>
                </a:lnTo>
                <a:lnTo>
                  <a:pt x="67845" y="50585"/>
                </a:lnTo>
                <a:lnTo>
                  <a:pt x="67714" y="50660"/>
                </a:lnTo>
                <a:lnTo>
                  <a:pt x="67621" y="50678"/>
                </a:lnTo>
                <a:lnTo>
                  <a:pt x="67584" y="50660"/>
                </a:lnTo>
                <a:lnTo>
                  <a:pt x="67472" y="50548"/>
                </a:lnTo>
                <a:lnTo>
                  <a:pt x="67379" y="50474"/>
                </a:lnTo>
                <a:lnTo>
                  <a:pt x="67268" y="50380"/>
                </a:lnTo>
                <a:lnTo>
                  <a:pt x="67137" y="50325"/>
                </a:lnTo>
                <a:lnTo>
                  <a:pt x="67081" y="50306"/>
                </a:lnTo>
                <a:lnTo>
                  <a:pt x="67026" y="50306"/>
                </a:lnTo>
                <a:close/>
                <a:moveTo>
                  <a:pt x="77787" y="50325"/>
                </a:moveTo>
                <a:lnTo>
                  <a:pt x="77750" y="50343"/>
                </a:lnTo>
                <a:lnTo>
                  <a:pt x="77712" y="50362"/>
                </a:lnTo>
                <a:lnTo>
                  <a:pt x="77712" y="50418"/>
                </a:lnTo>
                <a:lnTo>
                  <a:pt x="77712" y="50474"/>
                </a:lnTo>
                <a:lnTo>
                  <a:pt x="77731" y="50529"/>
                </a:lnTo>
                <a:lnTo>
                  <a:pt x="77768" y="50567"/>
                </a:lnTo>
                <a:lnTo>
                  <a:pt x="77861" y="50660"/>
                </a:lnTo>
                <a:lnTo>
                  <a:pt x="78066" y="50809"/>
                </a:lnTo>
                <a:lnTo>
                  <a:pt x="77936" y="50883"/>
                </a:lnTo>
                <a:lnTo>
                  <a:pt x="77787" y="50995"/>
                </a:lnTo>
                <a:lnTo>
                  <a:pt x="77712" y="51051"/>
                </a:lnTo>
                <a:lnTo>
                  <a:pt x="77675" y="51125"/>
                </a:lnTo>
                <a:lnTo>
                  <a:pt x="77656" y="51200"/>
                </a:lnTo>
                <a:lnTo>
                  <a:pt x="77675" y="51237"/>
                </a:lnTo>
                <a:lnTo>
                  <a:pt x="77694" y="51274"/>
                </a:lnTo>
                <a:lnTo>
                  <a:pt x="77750" y="51330"/>
                </a:lnTo>
                <a:lnTo>
                  <a:pt x="77824" y="51349"/>
                </a:lnTo>
                <a:lnTo>
                  <a:pt x="77898" y="51330"/>
                </a:lnTo>
                <a:lnTo>
                  <a:pt x="77973" y="51293"/>
                </a:lnTo>
                <a:lnTo>
                  <a:pt x="78122" y="51181"/>
                </a:lnTo>
                <a:lnTo>
                  <a:pt x="78234" y="51107"/>
                </a:lnTo>
                <a:lnTo>
                  <a:pt x="78308" y="51069"/>
                </a:lnTo>
                <a:lnTo>
                  <a:pt x="78364" y="51069"/>
                </a:lnTo>
                <a:lnTo>
                  <a:pt x="78401" y="51088"/>
                </a:lnTo>
                <a:lnTo>
                  <a:pt x="78476" y="51144"/>
                </a:lnTo>
                <a:lnTo>
                  <a:pt x="78550" y="51200"/>
                </a:lnTo>
                <a:lnTo>
                  <a:pt x="78606" y="51218"/>
                </a:lnTo>
                <a:lnTo>
                  <a:pt x="78662" y="51218"/>
                </a:lnTo>
                <a:lnTo>
                  <a:pt x="78680" y="51181"/>
                </a:lnTo>
                <a:lnTo>
                  <a:pt x="78699" y="51144"/>
                </a:lnTo>
                <a:lnTo>
                  <a:pt x="78699" y="51088"/>
                </a:lnTo>
                <a:lnTo>
                  <a:pt x="78680" y="51051"/>
                </a:lnTo>
                <a:lnTo>
                  <a:pt x="78643" y="50995"/>
                </a:lnTo>
                <a:lnTo>
                  <a:pt x="78587" y="50920"/>
                </a:lnTo>
                <a:lnTo>
                  <a:pt x="78569" y="50883"/>
                </a:lnTo>
                <a:lnTo>
                  <a:pt x="78569" y="50846"/>
                </a:lnTo>
                <a:lnTo>
                  <a:pt x="78569" y="50827"/>
                </a:lnTo>
                <a:lnTo>
                  <a:pt x="78587" y="50790"/>
                </a:lnTo>
                <a:lnTo>
                  <a:pt x="78662" y="50734"/>
                </a:lnTo>
                <a:lnTo>
                  <a:pt x="78718" y="50660"/>
                </a:lnTo>
                <a:lnTo>
                  <a:pt x="78736" y="50604"/>
                </a:lnTo>
                <a:lnTo>
                  <a:pt x="78755" y="50567"/>
                </a:lnTo>
                <a:lnTo>
                  <a:pt x="78736" y="50511"/>
                </a:lnTo>
                <a:lnTo>
                  <a:pt x="78699" y="50492"/>
                </a:lnTo>
                <a:lnTo>
                  <a:pt x="78587" y="50492"/>
                </a:lnTo>
                <a:lnTo>
                  <a:pt x="78476" y="50548"/>
                </a:lnTo>
                <a:lnTo>
                  <a:pt x="78401" y="50585"/>
                </a:lnTo>
                <a:lnTo>
                  <a:pt x="78345" y="50585"/>
                </a:lnTo>
                <a:lnTo>
                  <a:pt x="78289" y="50567"/>
                </a:lnTo>
                <a:lnTo>
                  <a:pt x="78196" y="50511"/>
                </a:lnTo>
                <a:lnTo>
                  <a:pt x="78085" y="50418"/>
                </a:lnTo>
                <a:lnTo>
                  <a:pt x="77973" y="50362"/>
                </a:lnTo>
                <a:lnTo>
                  <a:pt x="77880" y="50325"/>
                </a:lnTo>
                <a:lnTo>
                  <a:pt x="77787" y="50325"/>
                </a:lnTo>
                <a:close/>
                <a:moveTo>
                  <a:pt x="5437" y="50287"/>
                </a:moveTo>
                <a:lnTo>
                  <a:pt x="5418" y="50306"/>
                </a:lnTo>
                <a:lnTo>
                  <a:pt x="5400" y="50325"/>
                </a:lnTo>
                <a:lnTo>
                  <a:pt x="5400" y="50343"/>
                </a:lnTo>
                <a:lnTo>
                  <a:pt x="5437" y="50399"/>
                </a:lnTo>
                <a:lnTo>
                  <a:pt x="5549" y="50548"/>
                </a:lnTo>
                <a:lnTo>
                  <a:pt x="5753" y="50771"/>
                </a:lnTo>
                <a:lnTo>
                  <a:pt x="5660" y="50846"/>
                </a:lnTo>
                <a:lnTo>
                  <a:pt x="5530" y="50976"/>
                </a:lnTo>
                <a:lnTo>
                  <a:pt x="5493" y="51032"/>
                </a:lnTo>
                <a:lnTo>
                  <a:pt x="5456" y="51107"/>
                </a:lnTo>
                <a:lnTo>
                  <a:pt x="5456" y="51162"/>
                </a:lnTo>
                <a:lnTo>
                  <a:pt x="5493" y="51218"/>
                </a:lnTo>
                <a:lnTo>
                  <a:pt x="5549" y="51256"/>
                </a:lnTo>
                <a:lnTo>
                  <a:pt x="5605" y="51256"/>
                </a:lnTo>
                <a:lnTo>
                  <a:pt x="5679" y="51237"/>
                </a:lnTo>
                <a:lnTo>
                  <a:pt x="5735" y="51181"/>
                </a:lnTo>
                <a:lnTo>
                  <a:pt x="5847" y="51088"/>
                </a:lnTo>
                <a:lnTo>
                  <a:pt x="5940" y="50995"/>
                </a:lnTo>
                <a:lnTo>
                  <a:pt x="6014" y="51107"/>
                </a:lnTo>
                <a:lnTo>
                  <a:pt x="6126" y="51256"/>
                </a:lnTo>
                <a:lnTo>
                  <a:pt x="6182" y="51330"/>
                </a:lnTo>
                <a:lnTo>
                  <a:pt x="6256" y="51367"/>
                </a:lnTo>
                <a:lnTo>
                  <a:pt x="6331" y="51367"/>
                </a:lnTo>
                <a:lnTo>
                  <a:pt x="6386" y="51330"/>
                </a:lnTo>
                <a:lnTo>
                  <a:pt x="6442" y="51256"/>
                </a:lnTo>
                <a:lnTo>
                  <a:pt x="6442" y="51181"/>
                </a:lnTo>
                <a:lnTo>
                  <a:pt x="6424" y="51107"/>
                </a:lnTo>
                <a:lnTo>
                  <a:pt x="6368" y="51013"/>
                </a:lnTo>
                <a:lnTo>
                  <a:pt x="6256" y="50865"/>
                </a:lnTo>
                <a:lnTo>
                  <a:pt x="6144" y="50753"/>
                </a:lnTo>
                <a:lnTo>
                  <a:pt x="6312" y="50548"/>
                </a:lnTo>
                <a:lnTo>
                  <a:pt x="6405" y="50418"/>
                </a:lnTo>
                <a:lnTo>
                  <a:pt x="6424" y="50362"/>
                </a:lnTo>
                <a:lnTo>
                  <a:pt x="6424" y="50325"/>
                </a:lnTo>
                <a:lnTo>
                  <a:pt x="6386" y="50306"/>
                </a:lnTo>
                <a:lnTo>
                  <a:pt x="6349" y="50325"/>
                </a:lnTo>
                <a:lnTo>
                  <a:pt x="6238" y="50399"/>
                </a:lnTo>
                <a:lnTo>
                  <a:pt x="6051" y="50529"/>
                </a:lnTo>
                <a:lnTo>
                  <a:pt x="5995" y="50548"/>
                </a:lnTo>
                <a:lnTo>
                  <a:pt x="5958" y="50567"/>
                </a:lnTo>
                <a:lnTo>
                  <a:pt x="5865" y="50511"/>
                </a:lnTo>
                <a:lnTo>
                  <a:pt x="5772" y="50436"/>
                </a:lnTo>
                <a:lnTo>
                  <a:pt x="5679" y="50380"/>
                </a:lnTo>
                <a:lnTo>
                  <a:pt x="5530" y="50306"/>
                </a:lnTo>
                <a:lnTo>
                  <a:pt x="5437" y="50287"/>
                </a:lnTo>
                <a:close/>
                <a:moveTo>
                  <a:pt x="8137" y="50287"/>
                </a:moveTo>
                <a:lnTo>
                  <a:pt x="8099" y="50306"/>
                </a:lnTo>
                <a:lnTo>
                  <a:pt x="8118" y="50343"/>
                </a:lnTo>
                <a:lnTo>
                  <a:pt x="8137" y="50380"/>
                </a:lnTo>
                <a:lnTo>
                  <a:pt x="8248" y="50511"/>
                </a:lnTo>
                <a:lnTo>
                  <a:pt x="8453" y="50697"/>
                </a:lnTo>
                <a:lnTo>
                  <a:pt x="8304" y="50790"/>
                </a:lnTo>
                <a:lnTo>
                  <a:pt x="8137" y="50902"/>
                </a:lnTo>
                <a:lnTo>
                  <a:pt x="8062" y="50976"/>
                </a:lnTo>
                <a:lnTo>
                  <a:pt x="8025" y="51032"/>
                </a:lnTo>
                <a:lnTo>
                  <a:pt x="8025" y="51069"/>
                </a:lnTo>
                <a:lnTo>
                  <a:pt x="8025" y="51107"/>
                </a:lnTo>
                <a:lnTo>
                  <a:pt x="8043" y="51144"/>
                </a:lnTo>
                <a:lnTo>
                  <a:pt x="8081" y="51181"/>
                </a:lnTo>
                <a:lnTo>
                  <a:pt x="8155" y="51237"/>
                </a:lnTo>
                <a:lnTo>
                  <a:pt x="8230" y="51237"/>
                </a:lnTo>
                <a:lnTo>
                  <a:pt x="8304" y="51218"/>
                </a:lnTo>
                <a:lnTo>
                  <a:pt x="8397" y="51181"/>
                </a:lnTo>
                <a:lnTo>
                  <a:pt x="8546" y="51069"/>
                </a:lnTo>
                <a:lnTo>
                  <a:pt x="8658" y="50958"/>
                </a:lnTo>
                <a:lnTo>
                  <a:pt x="8732" y="51088"/>
                </a:lnTo>
                <a:lnTo>
                  <a:pt x="8844" y="51237"/>
                </a:lnTo>
                <a:lnTo>
                  <a:pt x="8919" y="51311"/>
                </a:lnTo>
                <a:lnTo>
                  <a:pt x="8974" y="51349"/>
                </a:lnTo>
                <a:lnTo>
                  <a:pt x="9049" y="51367"/>
                </a:lnTo>
                <a:lnTo>
                  <a:pt x="9086" y="51349"/>
                </a:lnTo>
                <a:lnTo>
                  <a:pt x="9123" y="51330"/>
                </a:lnTo>
                <a:lnTo>
                  <a:pt x="9161" y="51256"/>
                </a:lnTo>
                <a:lnTo>
                  <a:pt x="9161" y="51181"/>
                </a:lnTo>
                <a:lnTo>
                  <a:pt x="9123" y="51107"/>
                </a:lnTo>
                <a:lnTo>
                  <a:pt x="9086" y="51032"/>
                </a:lnTo>
                <a:lnTo>
                  <a:pt x="8956" y="50883"/>
                </a:lnTo>
                <a:lnTo>
                  <a:pt x="8844" y="50771"/>
                </a:lnTo>
                <a:lnTo>
                  <a:pt x="8919" y="50697"/>
                </a:lnTo>
                <a:lnTo>
                  <a:pt x="9012" y="50585"/>
                </a:lnTo>
                <a:lnTo>
                  <a:pt x="9049" y="50511"/>
                </a:lnTo>
                <a:lnTo>
                  <a:pt x="9067" y="50455"/>
                </a:lnTo>
                <a:lnTo>
                  <a:pt x="9067" y="50399"/>
                </a:lnTo>
                <a:lnTo>
                  <a:pt x="9030" y="50362"/>
                </a:lnTo>
                <a:lnTo>
                  <a:pt x="8974" y="50343"/>
                </a:lnTo>
                <a:lnTo>
                  <a:pt x="8919" y="50362"/>
                </a:lnTo>
                <a:lnTo>
                  <a:pt x="8863" y="50380"/>
                </a:lnTo>
                <a:lnTo>
                  <a:pt x="8788" y="50418"/>
                </a:lnTo>
                <a:lnTo>
                  <a:pt x="8676" y="50511"/>
                </a:lnTo>
                <a:lnTo>
                  <a:pt x="8621" y="50529"/>
                </a:lnTo>
                <a:lnTo>
                  <a:pt x="8565" y="50548"/>
                </a:lnTo>
                <a:lnTo>
                  <a:pt x="8490" y="50492"/>
                </a:lnTo>
                <a:lnTo>
                  <a:pt x="8341" y="50380"/>
                </a:lnTo>
                <a:lnTo>
                  <a:pt x="8192" y="50306"/>
                </a:lnTo>
                <a:lnTo>
                  <a:pt x="8137" y="50287"/>
                </a:lnTo>
                <a:close/>
                <a:moveTo>
                  <a:pt x="59876" y="50306"/>
                </a:moveTo>
                <a:lnTo>
                  <a:pt x="59839" y="50325"/>
                </a:lnTo>
                <a:lnTo>
                  <a:pt x="59764" y="50399"/>
                </a:lnTo>
                <a:lnTo>
                  <a:pt x="59690" y="50492"/>
                </a:lnTo>
                <a:lnTo>
                  <a:pt x="59616" y="50548"/>
                </a:lnTo>
                <a:lnTo>
                  <a:pt x="59560" y="50548"/>
                </a:lnTo>
                <a:lnTo>
                  <a:pt x="59485" y="50529"/>
                </a:lnTo>
                <a:lnTo>
                  <a:pt x="59336" y="50436"/>
                </a:lnTo>
                <a:lnTo>
                  <a:pt x="59225" y="50380"/>
                </a:lnTo>
                <a:lnTo>
                  <a:pt x="59094" y="50325"/>
                </a:lnTo>
                <a:lnTo>
                  <a:pt x="59020" y="50325"/>
                </a:lnTo>
                <a:lnTo>
                  <a:pt x="58964" y="50343"/>
                </a:lnTo>
                <a:lnTo>
                  <a:pt x="58908" y="50380"/>
                </a:lnTo>
                <a:lnTo>
                  <a:pt x="58871" y="50436"/>
                </a:lnTo>
                <a:lnTo>
                  <a:pt x="58852" y="50511"/>
                </a:lnTo>
                <a:lnTo>
                  <a:pt x="58871" y="50585"/>
                </a:lnTo>
                <a:lnTo>
                  <a:pt x="58908" y="50641"/>
                </a:lnTo>
                <a:lnTo>
                  <a:pt x="58982" y="50697"/>
                </a:lnTo>
                <a:lnTo>
                  <a:pt x="59113" y="50790"/>
                </a:lnTo>
                <a:lnTo>
                  <a:pt x="59243" y="50846"/>
                </a:lnTo>
                <a:lnTo>
                  <a:pt x="59113" y="50939"/>
                </a:lnTo>
                <a:lnTo>
                  <a:pt x="58982" y="51051"/>
                </a:lnTo>
                <a:lnTo>
                  <a:pt x="58927" y="51125"/>
                </a:lnTo>
                <a:lnTo>
                  <a:pt x="58889" y="51200"/>
                </a:lnTo>
                <a:lnTo>
                  <a:pt x="58908" y="51256"/>
                </a:lnTo>
                <a:lnTo>
                  <a:pt x="58964" y="51330"/>
                </a:lnTo>
                <a:lnTo>
                  <a:pt x="59020" y="51349"/>
                </a:lnTo>
                <a:lnTo>
                  <a:pt x="59094" y="51367"/>
                </a:lnTo>
                <a:lnTo>
                  <a:pt x="59150" y="51349"/>
                </a:lnTo>
                <a:lnTo>
                  <a:pt x="59225" y="51311"/>
                </a:lnTo>
                <a:lnTo>
                  <a:pt x="59373" y="51218"/>
                </a:lnTo>
                <a:lnTo>
                  <a:pt x="59467" y="51125"/>
                </a:lnTo>
                <a:lnTo>
                  <a:pt x="59560" y="51069"/>
                </a:lnTo>
                <a:lnTo>
                  <a:pt x="59616" y="51051"/>
                </a:lnTo>
                <a:lnTo>
                  <a:pt x="59690" y="51069"/>
                </a:lnTo>
                <a:lnTo>
                  <a:pt x="59783" y="51107"/>
                </a:lnTo>
                <a:lnTo>
                  <a:pt x="59895" y="51125"/>
                </a:lnTo>
                <a:lnTo>
                  <a:pt x="59951" y="51125"/>
                </a:lnTo>
                <a:lnTo>
                  <a:pt x="60006" y="51107"/>
                </a:lnTo>
                <a:lnTo>
                  <a:pt x="60062" y="51069"/>
                </a:lnTo>
                <a:lnTo>
                  <a:pt x="60081" y="51013"/>
                </a:lnTo>
                <a:lnTo>
                  <a:pt x="60062" y="50958"/>
                </a:lnTo>
                <a:lnTo>
                  <a:pt x="60025" y="50902"/>
                </a:lnTo>
                <a:lnTo>
                  <a:pt x="59932" y="50809"/>
                </a:lnTo>
                <a:lnTo>
                  <a:pt x="59839" y="50753"/>
                </a:lnTo>
                <a:lnTo>
                  <a:pt x="59932" y="50641"/>
                </a:lnTo>
                <a:lnTo>
                  <a:pt x="60006" y="50492"/>
                </a:lnTo>
                <a:lnTo>
                  <a:pt x="60025" y="50418"/>
                </a:lnTo>
                <a:lnTo>
                  <a:pt x="60025" y="50362"/>
                </a:lnTo>
                <a:lnTo>
                  <a:pt x="59988" y="50325"/>
                </a:lnTo>
                <a:lnTo>
                  <a:pt x="59913" y="50306"/>
                </a:lnTo>
                <a:lnTo>
                  <a:pt x="59876" y="50306"/>
                </a:lnTo>
                <a:close/>
                <a:moveTo>
                  <a:pt x="83149" y="50287"/>
                </a:moveTo>
                <a:lnTo>
                  <a:pt x="83074" y="50306"/>
                </a:lnTo>
                <a:lnTo>
                  <a:pt x="83018" y="50362"/>
                </a:lnTo>
                <a:lnTo>
                  <a:pt x="82963" y="50436"/>
                </a:lnTo>
                <a:lnTo>
                  <a:pt x="82963" y="50511"/>
                </a:lnTo>
                <a:lnTo>
                  <a:pt x="82981" y="50567"/>
                </a:lnTo>
                <a:lnTo>
                  <a:pt x="83018" y="50623"/>
                </a:lnTo>
                <a:lnTo>
                  <a:pt x="83130" y="50716"/>
                </a:lnTo>
                <a:lnTo>
                  <a:pt x="83372" y="50902"/>
                </a:lnTo>
                <a:lnTo>
                  <a:pt x="83242" y="50976"/>
                </a:lnTo>
                <a:lnTo>
                  <a:pt x="83186" y="51032"/>
                </a:lnTo>
                <a:lnTo>
                  <a:pt x="83130" y="51088"/>
                </a:lnTo>
                <a:lnTo>
                  <a:pt x="83093" y="51144"/>
                </a:lnTo>
                <a:lnTo>
                  <a:pt x="83093" y="51200"/>
                </a:lnTo>
                <a:lnTo>
                  <a:pt x="83130" y="51256"/>
                </a:lnTo>
                <a:lnTo>
                  <a:pt x="83223" y="51293"/>
                </a:lnTo>
                <a:lnTo>
                  <a:pt x="83316" y="51293"/>
                </a:lnTo>
                <a:lnTo>
                  <a:pt x="83391" y="51256"/>
                </a:lnTo>
                <a:lnTo>
                  <a:pt x="83465" y="51200"/>
                </a:lnTo>
                <a:lnTo>
                  <a:pt x="83540" y="51162"/>
                </a:lnTo>
                <a:lnTo>
                  <a:pt x="83633" y="51144"/>
                </a:lnTo>
                <a:lnTo>
                  <a:pt x="83707" y="51181"/>
                </a:lnTo>
                <a:lnTo>
                  <a:pt x="83745" y="51218"/>
                </a:lnTo>
                <a:lnTo>
                  <a:pt x="83800" y="51256"/>
                </a:lnTo>
                <a:lnTo>
                  <a:pt x="83856" y="51293"/>
                </a:lnTo>
                <a:lnTo>
                  <a:pt x="83912" y="51330"/>
                </a:lnTo>
                <a:lnTo>
                  <a:pt x="84024" y="51367"/>
                </a:lnTo>
                <a:lnTo>
                  <a:pt x="84061" y="51349"/>
                </a:lnTo>
                <a:lnTo>
                  <a:pt x="84080" y="51349"/>
                </a:lnTo>
                <a:lnTo>
                  <a:pt x="84098" y="51330"/>
                </a:lnTo>
                <a:lnTo>
                  <a:pt x="84098" y="51293"/>
                </a:lnTo>
                <a:lnTo>
                  <a:pt x="84080" y="51218"/>
                </a:lnTo>
                <a:lnTo>
                  <a:pt x="83987" y="51051"/>
                </a:lnTo>
                <a:lnTo>
                  <a:pt x="83931" y="50920"/>
                </a:lnTo>
                <a:lnTo>
                  <a:pt x="83931" y="50883"/>
                </a:lnTo>
                <a:lnTo>
                  <a:pt x="83949" y="50846"/>
                </a:lnTo>
                <a:lnTo>
                  <a:pt x="84005" y="50771"/>
                </a:lnTo>
                <a:lnTo>
                  <a:pt x="84080" y="50697"/>
                </a:lnTo>
                <a:lnTo>
                  <a:pt x="84136" y="50623"/>
                </a:lnTo>
                <a:lnTo>
                  <a:pt x="84136" y="50567"/>
                </a:lnTo>
                <a:lnTo>
                  <a:pt x="84136" y="50492"/>
                </a:lnTo>
                <a:lnTo>
                  <a:pt x="84136" y="50455"/>
                </a:lnTo>
                <a:lnTo>
                  <a:pt x="84117" y="50436"/>
                </a:lnTo>
                <a:lnTo>
                  <a:pt x="84080" y="50436"/>
                </a:lnTo>
                <a:lnTo>
                  <a:pt x="84042" y="50455"/>
                </a:lnTo>
                <a:lnTo>
                  <a:pt x="83931" y="50548"/>
                </a:lnTo>
                <a:lnTo>
                  <a:pt x="83856" y="50604"/>
                </a:lnTo>
                <a:lnTo>
                  <a:pt x="83800" y="50623"/>
                </a:lnTo>
                <a:lnTo>
                  <a:pt x="83726" y="50660"/>
                </a:lnTo>
                <a:lnTo>
                  <a:pt x="83670" y="50641"/>
                </a:lnTo>
                <a:lnTo>
                  <a:pt x="83558" y="50529"/>
                </a:lnTo>
                <a:lnTo>
                  <a:pt x="83372" y="50362"/>
                </a:lnTo>
                <a:lnTo>
                  <a:pt x="83260" y="50306"/>
                </a:lnTo>
                <a:lnTo>
                  <a:pt x="83205" y="50287"/>
                </a:lnTo>
                <a:lnTo>
                  <a:pt x="83149" y="50287"/>
                </a:lnTo>
                <a:close/>
                <a:moveTo>
                  <a:pt x="3538" y="50269"/>
                </a:moveTo>
                <a:lnTo>
                  <a:pt x="3482" y="50306"/>
                </a:lnTo>
                <a:lnTo>
                  <a:pt x="3426" y="50343"/>
                </a:lnTo>
                <a:lnTo>
                  <a:pt x="3314" y="50455"/>
                </a:lnTo>
                <a:lnTo>
                  <a:pt x="3221" y="50548"/>
                </a:lnTo>
                <a:lnTo>
                  <a:pt x="3203" y="50604"/>
                </a:lnTo>
                <a:lnTo>
                  <a:pt x="3166" y="50623"/>
                </a:lnTo>
                <a:lnTo>
                  <a:pt x="3128" y="50623"/>
                </a:lnTo>
                <a:lnTo>
                  <a:pt x="3072" y="50585"/>
                </a:lnTo>
                <a:lnTo>
                  <a:pt x="2905" y="50492"/>
                </a:lnTo>
                <a:lnTo>
                  <a:pt x="2756" y="50474"/>
                </a:lnTo>
                <a:lnTo>
                  <a:pt x="2681" y="50474"/>
                </a:lnTo>
                <a:lnTo>
                  <a:pt x="2626" y="50511"/>
                </a:lnTo>
                <a:lnTo>
                  <a:pt x="2570" y="50567"/>
                </a:lnTo>
                <a:lnTo>
                  <a:pt x="2570" y="50641"/>
                </a:lnTo>
                <a:lnTo>
                  <a:pt x="2588" y="50697"/>
                </a:lnTo>
                <a:lnTo>
                  <a:pt x="2644" y="50753"/>
                </a:lnTo>
                <a:lnTo>
                  <a:pt x="2775" y="50827"/>
                </a:lnTo>
                <a:lnTo>
                  <a:pt x="2868" y="50902"/>
                </a:lnTo>
                <a:lnTo>
                  <a:pt x="2979" y="50958"/>
                </a:lnTo>
                <a:lnTo>
                  <a:pt x="2924" y="51162"/>
                </a:lnTo>
                <a:lnTo>
                  <a:pt x="2905" y="51274"/>
                </a:lnTo>
                <a:lnTo>
                  <a:pt x="2924" y="51330"/>
                </a:lnTo>
                <a:lnTo>
                  <a:pt x="2979" y="51367"/>
                </a:lnTo>
                <a:lnTo>
                  <a:pt x="3035" y="51386"/>
                </a:lnTo>
                <a:lnTo>
                  <a:pt x="3091" y="51367"/>
                </a:lnTo>
                <a:lnTo>
                  <a:pt x="3128" y="51330"/>
                </a:lnTo>
                <a:lnTo>
                  <a:pt x="3147" y="51274"/>
                </a:lnTo>
                <a:lnTo>
                  <a:pt x="3203" y="51181"/>
                </a:lnTo>
                <a:lnTo>
                  <a:pt x="3240" y="51125"/>
                </a:lnTo>
                <a:lnTo>
                  <a:pt x="3277" y="51107"/>
                </a:lnTo>
                <a:lnTo>
                  <a:pt x="3333" y="51107"/>
                </a:lnTo>
                <a:lnTo>
                  <a:pt x="3408" y="51144"/>
                </a:lnTo>
                <a:lnTo>
                  <a:pt x="3557" y="51256"/>
                </a:lnTo>
                <a:lnTo>
                  <a:pt x="3650" y="51293"/>
                </a:lnTo>
                <a:lnTo>
                  <a:pt x="3724" y="51330"/>
                </a:lnTo>
                <a:lnTo>
                  <a:pt x="3836" y="51330"/>
                </a:lnTo>
                <a:lnTo>
                  <a:pt x="3854" y="51293"/>
                </a:lnTo>
                <a:lnTo>
                  <a:pt x="3892" y="51274"/>
                </a:lnTo>
                <a:lnTo>
                  <a:pt x="3892" y="51237"/>
                </a:lnTo>
                <a:lnTo>
                  <a:pt x="3892" y="51162"/>
                </a:lnTo>
                <a:lnTo>
                  <a:pt x="3836" y="51088"/>
                </a:lnTo>
                <a:lnTo>
                  <a:pt x="3780" y="51032"/>
                </a:lnTo>
                <a:lnTo>
                  <a:pt x="3612" y="50902"/>
                </a:lnTo>
                <a:lnTo>
                  <a:pt x="3482" y="50827"/>
                </a:lnTo>
                <a:lnTo>
                  <a:pt x="3594" y="50716"/>
                </a:lnTo>
                <a:lnTo>
                  <a:pt x="3705" y="50567"/>
                </a:lnTo>
                <a:lnTo>
                  <a:pt x="3724" y="50492"/>
                </a:lnTo>
                <a:lnTo>
                  <a:pt x="3743" y="50436"/>
                </a:lnTo>
                <a:lnTo>
                  <a:pt x="3724" y="50362"/>
                </a:lnTo>
                <a:lnTo>
                  <a:pt x="3668" y="50306"/>
                </a:lnTo>
                <a:lnTo>
                  <a:pt x="3594" y="50269"/>
                </a:lnTo>
                <a:lnTo>
                  <a:pt x="3538" y="50269"/>
                </a:lnTo>
                <a:close/>
                <a:moveTo>
                  <a:pt x="26829" y="50232"/>
                </a:moveTo>
                <a:lnTo>
                  <a:pt x="26792" y="50250"/>
                </a:lnTo>
                <a:lnTo>
                  <a:pt x="26773" y="50287"/>
                </a:lnTo>
                <a:lnTo>
                  <a:pt x="26773" y="50343"/>
                </a:lnTo>
                <a:lnTo>
                  <a:pt x="26792" y="50399"/>
                </a:lnTo>
                <a:lnTo>
                  <a:pt x="26810" y="50455"/>
                </a:lnTo>
                <a:lnTo>
                  <a:pt x="26848" y="50511"/>
                </a:lnTo>
                <a:lnTo>
                  <a:pt x="26941" y="50623"/>
                </a:lnTo>
                <a:lnTo>
                  <a:pt x="27146" y="50790"/>
                </a:lnTo>
                <a:lnTo>
                  <a:pt x="26997" y="50883"/>
                </a:lnTo>
                <a:lnTo>
                  <a:pt x="26848" y="50976"/>
                </a:lnTo>
                <a:lnTo>
                  <a:pt x="26792" y="51032"/>
                </a:lnTo>
                <a:lnTo>
                  <a:pt x="26736" y="51107"/>
                </a:lnTo>
                <a:lnTo>
                  <a:pt x="26699" y="51181"/>
                </a:lnTo>
                <a:lnTo>
                  <a:pt x="26680" y="51256"/>
                </a:lnTo>
                <a:lnTo>
                  <a:pt x="26680" y="51349"/>
                </a:lnTo>
                <a:lnTo>
                  <a:pt x="26699" y="51386"/>
                </a:lnTo>
                <a:lnTo>
                  <a:pt x="26717" y="51404"/>
                </a:lnTo>
                <a:lnTo>
                  <a:pt x="26792" y="51404"/>
                </a:lnTo>
                <a:lnTo>
                  <a:pt x="26866" y="51386"/>
                </a:lnTo>
                <a:lnTo>
                  <a:pt x="26941" y="51349"/>
                </a:lnTo>
                <a:lnTo>
                  <a:pt x="27034" y="51311"/>
                </a:lnTo>
                <a:lnTo>
                  <a:pt x="27146" y="51218"/>
                </a:lnTo>
                <a:lnTo>
                  <a:pt x="27257" y="51107"/>
                </a:lnTo>
                <a:lnTo>
                  <a:pt x="27313" y="51051"/>
                </a:lnTo>
                <a:lnTo>
                  <a:pt x="27369" y="51013"/>
                </a:lnTo>
                <a:lnTo>
                  <a:pt x="27406" y="51032"/>
                </a:lnTo>
                <a:lnTo>
                  <a:pt x="27444" y="51051"/>
                </a:lnTo>
                <a:lnTo>
                  <a:pt x="27518" y="51125"/>
                </a:lnTo>
                <a:lnTo>
                  <a:pt x="27611" y="51218"/>
                </a:lnTo>
                <a:lnTo>
                  <a:pt x="27686" y="51274"/>
                </a:lnTo>
                <a:lnTo>
                  <a:pt x="27741" y="51311"/>
                </a:lnTo>
                <a:lnTo>
                  <a:pt x="27816" y="51330"/>
                </a:lnTo>
                <a:lnTo>
                  <a:pt x="27834" y="51330"/>
                </a:lnTo>
                <a:lnTo>
                  <a:pt x="27872" y="51311"/>
                </a:lnTo>
                <a:lnTo>
                  <a:pt x="27890" y="51274"/>
                </a:lnTo>
                <a:lnTo>
                  <a:pt x="27890" y="51237"/>
                </a:lnTo>
                <a:lnTo>
                  <a:pt x="27890" y="51200"/>
                </a:lnTo>
                <a:lnTo>
                  <a:pt x="27853" y="51144"/>
                </a:lnTo>
                <a:lnTo>
                  <a:pt x="27779" y="51032"/>
                </a:lnTo>
                <a:lnTo>
                  <a:pt x="27611" y="50865"/>
                </a:lnTo>
                <a:lnTo>
                  <a:pt x="27704" y="50809"/>
                </a:lnTo>
                <a:lnTo>
                  <a:pt x="27853" y="50697"/>
                </a:lnTo>
                <a:lnTo>
                  <a:pt x="27928" y="50623"/>
                </a:lnTo>
                <a:lnTo>
                  <a:pt x="27983" y="50567"/>
                </a:lnTo>
                <a:lnTo>
                  <a:pt x="27983" y="50529"/>
                </a:lnTo>
                <a:lnTo>
                  <a:pt x="27946" y="50511"/>
                </a:lnTo>
                <a:lnTo>
                  <a:pt x="27797" y="50548"/>
                </a:lnTo>
                <a:lnTo>
                  <a:pt x="27630" y="50585"/>
                </a:lnTo>
                <a:lnTo>
                  <a:pt x="27481" y="50623"/>
                </a:lnTo>
                <a:lnTo>
                  <a:pt x="27369" y="50623"/>
                </a:lnTo>
                <a:lnTo>
                  <a:pt x="27313" y="50585"/>
                </a:lnTo>
                <a:lnTo>
                  <a:pt x="27276" y="50548"/>
                </a:lnTo>
                <a:lnTo>
                  <a:pt x="27183" y="50455"/>
                </a:lnTo>
                <a:lnTo>
                  <a:pt x="27108" y="50343"/>
                </a:lnTo>
                <a:lnTo>
                  <a:pt x="27053" y="50306"/>
                </a:lnTo>
                <a:lnTo>
                  <a:pt x="27015" y="50269"/>
                </a:lnTo>
                <a:lnTo>
                  <a:pt x="26904" y="50232"/>
                </a:lnTo>
                <a:lnTo>
                  <a:pt x="26829" y="50232"/>
                </a:lnTo>
                <a:close/>
                <a:moveTo>
                  <a:pt x="49115" y="50250"/>
                </a:moveTo>
                <a:lnTo>
                  <a:pt x="49040" y="50269"/>
                </a:lnTo>
                <a:lnTo>
                  <a:pt x="48947" y="50343"/>
                </a:lnTo>
                <a:lnTo>
                  <a:pt x="48873" y="50418"/>
                </a:lnTo>
                <a:lnTo>
                  <a:pt x="48817" y="50474"/>
                </a:lnTo>
                <a:lnTo>
                  <a:pt x="48761" y="50492"/>
                </a:lnTo>
                <a:lnTo>
                  <a:pt x="48724" y="50492"/>
                </a:lnTo>
                <a:lnTo>
                  <a:pt x="48668" y="50455"/>
                </a:lnTo>
                <a:lnTo>
                  <a:pt x="48575" y="50362"/>
                </a:lnTo>
                <a:lnTo>
                  <a:pt x="48463" y="50287"/>
                </a:lnTo>
                <a:lnTo>
                  <a:pt x="48445" y="50269"/>
                </a:lnTo>
                <a:lnTo>
                  <a:pt x="48407" y="50269"/>
                </a:lnTo>
                <a:lnTo>
                  <a:pt x="48407" y="50306"/>
                </a:lnTo>
                <a:lnTo>
                  <a:pt x="48426" y="50325"/>
                </a:lnTo>
                <a:lnTo>
                  <a:pt x="48482" y="50380"/>
                </a:lnTo>
                <a:lnTo>
                  <a:pt x="48575" y="50492"/>
                </a:lnTo>
                <a:lnTo>
                  <a:pt x="48649" y="50604"/>
                </a:lnTo>
                <a:lnTo>
                  <a:pt x="48631" y="50623"/>
                </a:lnTo>
                <a:lnTo>
                  <a:pt x="48575" y="50697"/>
                </a:lnTo>
                <a:lnTo>
                  <a:pt x="48482" y="50753"/>
                </a:lnTo>
                <a:lnTo>
                  <a:pt x="48389" y="50790"/>
                </a:lnTo>
                <a:lnTo>
                  <a:pt x="48296" y="50846"/>
                </a:lnTo>
                <a:lnTo>
                  <a:pt x="48221" y="50902"/>
                </a:lnTo>
                <a:lnTo>
                  <a:pt x="48165" y="50958"/>
                </a:lnTo>
                <a:lnTo>
                  <a:pt x="48147" y="51032"/>
                </a:lnTo>
                <a:lnTo>
                  <a:pt x="48147" y="51069"/>
                </a:lnTo>
                <a:lnTo>
                  <a:pt x="48165" y="51107"/>
                </a:lnTo>
                <a:lnTo>
                  <a:pt x="48184" y="51144"/>
                </a:lnTo>
                <a:lnTo>
                  <a:pt x="48240" y="51162"/>
                </a:lnTo>
                <a:lnTo>
                  <a:pt x="48314" y="51162"/>
                </a:lnTo>
                <a:lnTo>
                  <a:pt x="48389" y="51144"/>
                </a:lnTo>
                <a:lnTo>
                  <a:pt x="48482" y="51107"/>
                </a:lnTo>
                <a:lnTo>
                  <a:pt x="48575" y="51069"/>
                </a:lnTo>
                <a:lnTo>
                  <a:pt x="48724" y="50939"/>
                </a:lnTo>
                <a:lnTo>
                  <a:pt x="48836" y="50846"/>
                </a:lnTo>
                <a:lnTo>
                  <a:pt x="48929" y="50995"/>
                </a:lnTo>
                <a:lnTo>
                  <a:pt x="49059" y="51218"/>
                </a:lnTo>
                <a:lnTo>
                  <a:pt x="49134" y="51311"/>
                </a:lnTo>
                <a:lnTo>
                  <a:pt x="49208" y="51386"/>
                </a:lnTo>
                <a:lnTo>
                  <a:pt x="49282" y="51404"/>
                </a:lnTo>
                <a:lnTo>
                  <a:pt x="49320" y="51404"/>
                </a:lnTo>
                <a:lnTo>
                  <a:pt x="49338" y="51386"/>
                </a:lnTo>
                <a:lnTo>
                  <a:pt x="49376" y="51367"/>
                </a:lnTo>
                <a:lnTo>
                  <a:pt x="49376" y="51330"/>
                </a:lnTo>
                <a:lnTo>
                  <a:pt x="49357" y="51237"/>
                </a:lnTo>
                <a:lnTo>
                  <a:pt x="49320" y="51144"/>
                </a:lnTo>
                <a:lnTo>
                  <a:pt x="49245" y="51032"/>
                </a:lnTo>
                <a:lnTo>
                  <a:pt x="49078" y="50846"/>
                </a:lnTo>
                <a:lnTo>
                  <a:pt x="48966" y="50716"/>
                </a:lnTo>
                <a:lnTo>
                  <a:pt x="49040" y="50585"/>
                </a:lnTo>
                <a:lnTo>
                  <a:pt x="49134" y="50399"/>
                </a:lnTo>
                <a:lnTo>
                  <a:pt x="49152" y="50325"/>
                </a:lnTo>
                <a:lnTo>
                  <a:pt x="49152" y="50269"/>
                </a:lnTo>
                <a:lnTo>
                  <a:pt x="49134" y="50250"/>
                </a:lnTo>
                <a:lnTo>
                  <a:pt x="49115" y="50250"/>
                </a:lnTo>
                <a:close/>
                <a:moveTo>
                  <a:pt x="56357" y="50250"/>
                </a:moveTo>
                <a:lnTo>
                  <a:pt x="56246" y="50269"/>
                </a:lnTo>
                <a:lnTo>
                  <a:pt x="56227" y="50269"/>
                </a:lnTo>
                <a:lnTo>
                  <a:pt x="56190" y="50306"/>
                </a:lnTo>
                <a:lnTo>
                  <a:pt x="56190" y="50325"/>
                </a:lnTo>
                <a:lnTo>
                  <a:pt x="56190" y="50362"/>
                </a:lnTo>
                <a:lnTo>
                  <a:pt x="56227" y="50455"/>
                </a:lnTo>
                <a:lnTo>
                  <a:pt x="56264" y="50511"/>
                </a:lnTo>
                <a:lnTo>
                  <a:pt x="56320" y="50567"/>
                </a:lnTo>
                <a:lnTo>
                  <a:pt x="56432" y="50641"/>
                </a:lnTo>
                <a:lnTo>
                  <a:pt x="56562" y="50734"/>
                </a:lnTo>
                <a:lnTo>
                  <a:pt x="56674" y="50809"/>
                </a:lnTo>
                <a:lnTo>
                  <a:pt x="56544" y="50902"/>
                </a:lnTo>
                <a:lnTo>
                  <a:pt x="56376" y="51013"/>
                </a:lnTo>
                <a:lnTo>
                  <a:pt x="56301" y="51069"/>
                </a:lnTo>
                <a:lnTo>
                  <a:pt x="56246" y="51144"/>
                </a:lnTo>
                <a:lnTo>
                  <a:pt x="56208" y="51218"/>
                </a:lnTo>
                <a:lnTo>
                  <a:pt x="56208" y="51293"/>
                </a:lnTo>
                <a:lnTo>
                  <a:pt x="56246" y="51349"/>
                </a:lnTo>
                <a:lnTo>
                  <a:pt x="56283" y="51386"/>
                </a:lnTo>
                <a:lnTo>
                  <a:pt x="56320" y="51404"/>
                </a:lnTo>
                <a:lnTo>
                  <a:pt x="56357" y="51404"/>
                </a:lnTo>
                <a:lnTo>
                  <a:pt x="56469" y="51367"/>
                </a:lnTo>
                <a:lnTo>
                  <a:pt x="56581" y="51311"/>
                </a:lnTo>
                <a:lnTo>
                  <a:pt x="56786" y="51125"/>
                </a:lnTo>
                <a:lnTo>
                  <a:pt x="56879" y="51069"/>
                </a:lnTo>
                <a:lnTo>
                  <a:pt x="56935" y="51051"/>
                </a:lnTo>
                <a:lnTo>
                  <a:pt x="56972" y="51069"/>
                </a:lnTo>
                <a:lnTo>
                  <a:pt x="56990" y="51088"/>
                </a:lnTo>
                <a:lnTo>
                  <a:pt x="57065" y="51162"/>
                </a:lnTo>
                <a:lnTo>
                  <a:pt x="57121" y="51237"/>
                </a:lnTo>
                <a:lnTo>
                  <a:pt x="57158" y="51237"/>
                </a:lnTo>
                <a:lnTo>
                  <a:pt x="57195" y="51218"/>
                </a:lnTo>
                <a:lnTo>
                  <a:pt x="57232" y="51181"/>
                </a:lnTo>
                <a:lnTo>
                  <a:pt x="57232" y="51144"/>
                </a:lnTo>
                <a:lnTo>
                  <a:pt x="57177" y="51069"/>
                </a:lnTo>
                <a:lnTo>
                  <a:pt x="57121" y="50995"/>
                </a:lnTo>
                <a:lnTo>
                  <a:pt x="57102" y="50958"/>
                </a:lnTo>
                <a:lnTo>
                  <a:pt x="57083" y="50920"/>
                </a:lnTo>
                <a:lnTo>
                  <a:pt x="57102" y="50883"/>
                </a:lnTo>
                <a:lnTo>
                  <a:pt x="57139" y="50846"/>
                </a:lnTo>
                <a:lnTo>
                  <a:pt x="57232" y="50753"/>
                </a:lnTo>
                <a:lnTo>
                  <a:pt x="57325" y="50660"/>
                </a:lnTo>
                <a:lnTo>
                  <a:pt x="57363" y="50623"/>
                </a:lnTo>
                <a:lnTo>
                  <a:pt x="57381" y="50567"/>
                </a:lnTo>
                <a:lnTo>
                  <a:pt x="57381" y="50492"/>
                </a:lnTo>
                <a:lnTo>
                  <a:pt x="57344" y="50418"/>
                </a:lnTo>
                <a:lnTo>
                  <a:pt x="57325" y="50380"/>
                </a:lnTo>
                <a:lnTo>
                  <a:pt x="57251" y="50380"/>
                </a:lnTo>
                <a:lnTo>
                  <a:pt x="57214" y="50399"/>
                </a:lnTo>
                <a:lnTo>
                  <a:pt x="57065" y="50511"/>
                </a:lnTo>
                <a:lnTo>
                  <a:pt x="56972" y="50585"/>
                </a:lnTo>
                <a:lnTo>
                  <a:pt x="56897" y="50623"/>
                </a:lnTo>
                <a:lnTo>
                  <a:pt x="56823" y="50623"/>
                </a:lnTo>
                <a:lnTo>
                  <a:pt x="56748" y="50529"/>
                </a:lnTo>
                <a:lnTo>
                  <a:pt x="56562" y="50362"/>
                </a:lnTo>
                <a:lnTo>
                  <a:pt x="56469" y="50287"/>
                </a:lnTo>
                <a:lnTo>
                  <a:pt x="56413" y="50269"/>
                </a:lnTo>
                <a:lnTo>
                  <a:pt x="56357" y="50250"/>
                </a:lnTo>
                <a:close/>
                <a:moveTo>
                  <a:pt x="91452" y="50585"/>
                </a:moveTo>
                <a:lnTo>
                  <a:pt x="91397" y="50604"/>
                </a:lnTo>
                <a:lnTo>
                  <a:pt x="91341" y="50641"/>
                </a:lnTo>
                <a:lnTo>
                  <a:pt x="91322" y="50678"/>
                </a:lnTo>
                <a:lnTo>
                  <a:pt x="91322" y="50716"/>
                </a:lnTo>
                <a:lnTo>
                  <a:pt x="91322" y="50771"/>
                </a:lnTo>
                <a:lnTo>
                  <a:pt x="91322" y="50827"/>
                </a:lnTo>
                <a:lnTo>
                  <a:pt x="91341" y="50865"/>
                </a:lnTo>
                <a:lnTo>
                  <a:pt x="91378" y="50920"/>
                </a:lnTo>
                <a:lnTo>
                  <a:pt x="91378" y="50958"/>
                </a:lnTo>
                <a:lnTo>
                  <a:pt x="91341" y="51032"/>
                </a:lnTo>
                <a:lnTo>
                  <a:pt x="91266" y="51107"/>
                </a:lnTo>
                <a:lnTo>
                  <a:pt x="91173" y="51162"/>
                </a:lnTo>
                <a:lnTo>
                  <a:pt x="91099" y="51218"/>
                </a:lnTo>
                <a:lnTo>
                  <a:pt x="91061" y="51274"/>
                </a:lnTo>
                <a:lnTo>
                  <a:pt x="91043" y="51311"/>
                </a:lnTo>
                <a:lnTo>
                  <a:pt x="91024" y="51367"/>
                </a:lnTo>
                <a:lnTo>
                  <a:pt x="91024" y="51423"/>
                </a:lnTo>
                <a:lnTo>
                  <a:pt x="91043" y="51460"/>
                </a:lnTo>
                <a:lnTo>
                  <a:pt x="91061" y="51479"/>
                </a:lnTo>
                <a:lnTo>
                  <a:pt x="91099" y="51498"/>
                </a:lnTo>
                <a:lnTo>
                  <a:pt x="91136" y="51516"/>
                </a:lnTo>
                <a:lnTo>
                  <a:pt x="91229" y="51498"/>
                </a:lnTo>
                <a:lnTo>
                  <a:pt x="91266" y="51479"/>
                </a:lnTo>
                <a:lnTo>
                  <a:pt x="91322" y="51442"/>
                </a:lnTo>
                <a:lnTo>
                  <a:pt x="91415" y="51367"/>
                </a:lnTo>
                <a:lnTo>
                  <a:pt x="91508" y="51274"/>
                </a:lnTo>
                <a:lnTo>
                  <a:pt x="91545" y="51256"/>
                </a:lnTo>
                <a:lnTo>
                  <a:pt x="91583" y="51256"/>
                </a:lnTo>
                <a:lnTo>
                  <a:pt x="91620" y="51274"/>
                </a:lnTo>
                <a:lnTo>
                  <a:pt x="91676" y="51311"/>
                </a:lnTo>
                <a:lnTo>
                  <a:pt x="91788" y="51423"/>
                </a:lnTo>
                <a:lnTo>
                  <a:pt x="91843" y="51460"/>
                </a:lnTo>
                <a:lnTo>
                  <a:pt x="91899" y="51498"/>
                </a:lnTo>
                <a:lnTo>
                  <a:pt x="91955" y="51479"/>
                </a:lnTo>
                <a:lnTo>
                  <a:pt x="91992" y="51442"/>
                </a:lnTo>
                <a:lnTo>
                  <a:pt x="91992" y="51404"/>
                </a:lnTo>
                <a:lnTo>
                  <a:pt x="91974" y="51349"/>
                </a:lnTo>
                <a:lnTo>
                  <a:pt x="91899" y="51256"/>
                </a:lnTo>
                <a:lnTo>
                  <a:pt x="91825" y="51162"/>
                </a:lnTo>
                <a:lnTo>
                  <a:pt x="91806" y="51107"/>
                </a:lnTo>
                <a:lnTo>
                  <a:pt x="91806" y="51069"/>
                </a:lnTo>
                <a:lnTo>
                  <a:pt x="91825" y="51032"/>
                </a:lnTo>
                <a:lnTo>
                  <a:pt x="91899" y="50976"/>
                </a:lnTo>
                <a:lnTo>
                  <a:pt x="92011" y="50865"/>
                </a:lnTo>
                <a:lnTo>
                  <a:pt x="92104" y="50753"/>
                </a:lnTo>
                <a:lnTo>
                  <a:pt x="92179" y="50623"/>
                </a:lnTo>
                <a:lnTo>
                  <a:pt x="92104" y="50641"/>
                </a:lnTo>
                <a:lnTo>
                  <a:pt x="91936" y="50697"/>
                </a:lnTo>
                <a:lnTo>
                  <a:pt x="91676" y="50827"/>
                </a:lnTo>
                <a:lnTo>
                  <a:pt x="91620" y="50734"/>
                </a:lnTo>
                <a:lnTo>
                  <a:pt x="91564" y="50641"/>
                </a:lnTo>
                <a:lnTo>
                  <a:pt x="91545" y="50604"/>
                </a:lnTo>
                <a:lnTo>
                  <a:pt x="91490" y="50585"/>
                </a:lnTo>
                <a:lnTo>
                  <a:pt x="91452" y="5058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3" name="Google Shape;54;p11"/>
          <p:cNvSpPr txBox="1">
            <a:spLocks noGrp="1"/>
          </p:cNvSpPr>
          <p:nvPr>
            <p:ph type="sldNum" idx="10"/>
          </p:nvPr>
        </p:nvSpPr>
        <p:spPr>
          <a:xfrm>
            <a:off x="0" y="6027738"/>
            <a:ext cx="12192000" cy="525462"/>
          </a:xfrm>
        </p:spPr>
        <p:txBody>
          <a:bodyPr spcFirstLastPara="1" wrap="square" lIns="91425" tIns="91425" rIns="91425" bIns="91425" anchorCtr="0">
            <a:noAutofit/>
          </a:bodyPr>
          <a:lstStyle>
            <a:lvl1pPr lvl="0" algn="ctr" rtl="0" eaLnBrk="0" hangingPunct="0">
              <a:buNone/>
              <a:defRPr>
                <a:solidFill>
                  <a:srgbClr val="FFFFFF"/>
                </a:solidFill>
              </a:defRPr>
            </a:lvl1pPr>
            <a:lvl2pPr lvl="1" rtl="0">
              <a:buNone/>
              <a:defRPr>
                <a:solidFill>
                  <a:srgbClr val="FFFFFF"/>
                </a:solidFill>
              </a:defRPr>
            </a:lvl2pPr>
            <a:lvl3pPr lvl="2" rtl="0">
              <a:buNone/>
              <a:defRPr>
                <a:solidFill>
                  <a:srgbClr val="FFFFFF"/>
                </a:solidFill>
              </a:defRPr>
            </a:lvl3pPr>
            <a:lvl4pPr lvl="3" rtl="0">
              <a:buNone/>
              <a:defRPr>
                <a:solidFill>
                  <a:srgbClr val="FFFFFF"/>
                </a:solidFill>
              </a:defRPr>
            </a:lvl4pPr>
            <a:lvl5pPr lvl="4" rtl="0">
              <a:buNone/>
              <a:defRPr>
                <a:solidFill>
                  <a:srgbClr val="FFFFFF"/>
                </a:solidFill>
              </a:defRPr>
            </a:lvl5pPr>
            <a:lvl6pPr lvl="5" rtl="0">
              <a:buNone/>
              <a:defRPr>
                <a:solidFill>
                  <a:srgbClr val="FFFFFF"/>
                </a:solidFill>
              </a:defRPr>
            </a:lvl6pPr>
            <a:lvl7pPr lvl="6" rtl="0">
              <a:buNone/>
              <a:defRPr>
                <a:solidFill>
                  <a:srgbClr val="FFFFFF"/>
                </a:solidFill>
              </a:defRPr>
            </a:lvl7pPr>
            <a:lvl8pPr lvl="7" rtl="0">
              <a:buNone/>
              <a:defRPr>
                <a:solidFill>
                  <a:srgbClr val="FFFFFF"/>
                </a:solidFill>
              </a:defRPr>
            </a:lvl8pPr>
            <a:lvl9pPr lvl="8" rtl="0">
              <a:buNone/>
              <a:defRPr>
                <a:solidFill>
                  <a:srgbClr val="FFFFFF"/>
                </a:solidFill>
              </a:defRPr>
            </a:lvl9pPr>
          </a:lstStyle>
          <a:p>
            <a:pPr>
              <a:defRPr/>
            </a:pPr>
            <a:fld id="{BA1073B3-229B-4808-9E19-F2311BB3247C}" type="slidenum">
              <a:rPr lang="en"/>
              <a:pPr>
                <a:defRPr/>
              </a:pPr>
              <a:t>‹#›</a:t>
            </a:fld>
            <a:endParaRPr lang="en"/>
          </a:p>
        </p:txBody>
      </p:sp>
    </p:spTree>
    <p:extLst>
      <p:ext uri="{BB962C8B-B14F-4D97-AF65-F5344CB8AC3E}">
        <p14:creationId xmlns:p14="http://schemas.microsoft.com/office/powerpoint/2010/main" val="208102610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itle">
  <p:cSld name="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3176207573"/>
      </p:ext>
    </p:extLst>
  </p:cSld>
  <p:clrMapOvr>
    <a:masterClrMapping/>
  </p:clrMapOvr>
  <p:transition spd="slow" advClick="0" advTm="0">
    <p:random/>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endParaRPr lang="en-US" altLang="en-US"/>
          </a:p>
        </p:txBody>
      </p:sp>
      <p:sp>
        <p:nvSpPr>
          <p:cNvPr id="5" name="Footer Placeholder 4"/>
          <p:cNvSpPr>
            <a:spLocks noGrp="1"/>
          </p:cNvSpPr>
          <p:nvPr>
            <p:ph type="ftr" sz="quarter" idx="11"/>
          </p:nvPr>
        </p:nvSpPr>
        <p:spPr/>
        <p:txBody>
          <a:bodyPr/>
          <a:lstStyle>
            <a:lvl1pPr>
              <a:defRPr/>
            </a:lvl1pPr>
          </a:lstStyle>
          <a:p>
            <a:pPr>
              <a:defRPr/>
            </a:pPr>
            <a:endParaRPr lang="en-US" altLang="en-US"/>
          </a:p>
        </p:txBody>
      </p:sp>
      <p:sp>
        <p:nvSpPr>
          <p:cNvPr id="6" name="Slide Number Placeholder 5"/>
          <p:cNvSpPr>
            <a:spLocks noGrp="1"/>
          </p:cNvSpPr>
          <p:nvPr>
            <p:ph type="sldNum" sz="quarter" idx="12"/>
          </p:nvPr>
        </p:nvSpPr>
        <p:spPr/>
        <p:txBody>
          <a:bodyPr/>
          <a:lstStyle>
            <a:lvl1pPr>
              <a:defRPr/>
            </a:lvl1pPr>
          </a:lstStyle>
          <a:p>
            <a:pPr>
              <a:defRPr/>
            </a:pPr>
            <a:fld id="{A9F2D881-016F-460C-98EB-8E80EB135F32}" type="slidenum">
              <a:rPr lang="en-US" altLang="en-US"/>
              <a:pPr>
                <a:defRPr/>
              </a:pPr>
              <a:t>‹#›</a:t>
            </a:fld>
            <a:endParaRPr lang="en-US" altLang="en-US"/>
          </a:p>
        </p:txBody>
      </p:sp>
    </p:spTree>
    <p:extLst>
      <p:ext uri="{BB962C8B-B14F-4D97-AF65-F5344CB8AC3E}">
        <p14:creationId xmlns:p14="http://schemas.microsoft.com/office/powerpoint/2010/main" val="36639009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3"/>
          <p:cNvSpPr>
            <a:spLocks noGrp="1"/>
          </p:cNvSpPr>
          <p:nvPr>
            <p:ph type="dt" sz="half" idx="10"/>
          </p:nvPr>
        </p:nvSpPr>
        <p:spPr/>
        <p:txBody>
          <a:bodyPr/>
          <a:lstStyle>
            <a:lvl1pPr>
              <a:defRPr/>
            </a:lvl1pPr>
          </a:lstStyle>
          <a:p>
            <a:pPr>
              <a:defRPr/>
            </a:pPr>
            <a:endParaRPr lang="en-US" altLang="en-US"/>
          </a:p>
        </p:txBody>
      </p:sp>
      <p:sp>
        <p:nvSpPr>
          <p:cNvPr id="6" name="Footer Placeholder 4"/>
          <p:cNvSpPr>
            <a:spLocks noGrp="1"/>
          </p:cNvSpPr>
          <p:nvPr>
            <p:ph type="ftr" sz="quarter" idx="11"/>
          </p:nvPr>
        </p:nvSpPr>
        <p:spPr/>
        <p:txBody>
          <a:bodyPr/>
          <a:lstStyle>
            <a:lvl1pPr>
              <a:defRPr/>
            </a:lvl1pPr>
          </a:lstStyle>
          <a:p>
            <a:pPr>
              <a:defRPr/>
            </a:pPr>
            <a:endParaRPr lang="en-US" altLang="en-US"/>
          </a:p>
        </p:txBody>
      </p:sp>
      <p:sp>
        <p:nvSpPr>
          <p:cNvPr id="7" name="Slide Number Placeholder 5"/>
          <p:cNvSpPr>
            <a:spLocks noGrp="1"/>
          </p:cNvSpPr>
          <p:nvPr>
            <p:ph type="sldNum" sz="quarter" idx="12"/>
          </p:nvPr>
        </p:nvSpPr>
        <p:spPr/>
        <p:txBody>
          <a:bodyPr/>
          <a:lstStyle>
            <a:lvl1pPr>
              <a:defRPr/>
            </a:lvl1pPr>
          </a:lstStyle>
          <a:p>
            <a:pPr>
              <a:defRPr/>
            </a:pPr>
            <a:fld id="{E1283096-C41F-4ACD-907D-09CC1748D888}" type="slidenum">
              <a:rPr lang="en-US" altLang="en-US"/>
              <a:pPr>
                <a:defRPr/>
              </a:pPr>
              <a:t>‹#›</a:t>
            </a:fld>
            <a:endParaRPr lang="en-US" altLang="en-US"/>
          </a:p>
        </p:txBody>
      </p:sp>
    </p:spTree>
    <p:extLst>
      <p:ext uri="{BB962C8B-B14F-4D97-AF65-F5344CB8AC3E}">
        <p14:creationId xmlns:p14="http://schemas.microsoft.com/office/powerpoint/2010/main" val="27936258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3"/>
          <p:cNvSpPr>
            <a:spLocks noGrp="1"/>
          </p:cNvSpPr>
          <p:nvPr>
            <p:ph type="dt" sz="half" idx="10"/>
          </p:nvPr>
        </p:nvSpPr>
        <p:spPr/>
        <p:txBody>
          <a:bodyPr/>
          <a:lstStyle>
            <a:lvl1pPr>
              <a:defRPr/>
            </a:lvl1pPr>
          </a:lstStyle>
          <a:p>
            <a:pPr>
              <a:defRPr/>
            </a:pPr>
            <a:endParaRPr lang="en-US" altLang="en-US"/>
          </a:p>
        </p:txBody>
      </p:sp>
      <p:sp>
        <p:nvSpPr>
          <p:cNvPr id="8" name="Footer Placeholder 4"/>
          <p:cNvSpPr>
            <a:spLocks noGrp="1"/>
          </p:cNvSpPr>
          <p:nvPr>
            <p:ph type="ftr" sz="quarter" idx="11"/>
          </p:nvPr>
        </p:nvSpPr>
        <p:spPr/>
        <p:txBody>
          <a:bodyPr/>
          <a:lstStyle>
            <a:lvl1pPr>
              <a:defRPr/>
            </a:lvl1pPr>
          </a:lstStyle>
          <a:p>
            <a:pPr>
              <a:defRPr/>
            </a:pPr>
            <a:endParaRPr lang="en-US" altLang="en-US"/>
          </a:p>
        </p:txBody>
      </p:sp>
      <p:sp>
        <p:nvSpPr>
          <p:cNvPr id="9" name="Slide Number Placeholder 5"/>
          <p:cNvSpPr>
            <a:spLocks noGrp="1"/>
          </p:cNvSpPr>
          <p:nvPr>
            <p:ph type="sldNum" sz="quarter" idx="12"/>
          </p:nvPr>
        </p:nvSpPr>
        <p:spPr/>
        <p:txBody>
          <a:bodyPr/>
          <a:lstStyle>
            <a:lvl1pPr>
              <a:defRPr/>
            </a:lvl1pPr>
          </a:lstStyle>
          <a:p>
            <a:pPr>
              <a:defRPr/>
            </a:pPr>
            <a:fld id="{BDCD5E69-842A-4E7B-9797-7F6DC250CFF8}" type="slidenum">
              <a:rPr lang="en-US" altLang="en-US"/>
              <a:pPr>
                <a:defRPr/>
              </a:pPr>
              <a:t>‹#›</a:t>
            </a:fld>
            <a:endParaRPr lang="en-US" altLang="en-US"/>
          </a:p>
        </p:txBody>
      </p:sp>
    </p:spTree>
    <p:extLst>
      <p:ext uri="{BB962C8B-B14F-4D97-AF65-F5344CB8AC3E}">
        <p14:creationId xmlns:p14="http://schemas.microsoft.com/office/powerpoint/2010/main" val="86587467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3"/>
          <p:cNvSpPr>
            <a:spLocks noGrp="1"/>
          </p:cNvSpPr>
          <p:nvPr>
            <p:ph type="dt" sz="half" idx="10"/>
          </p:nvPr>
        </p:nvSpPr>
        <p:spPr/>
        <p:txBody>
          <a:bodyPr/>
          <a:lstStyle>
            <a:lvl1pPr>
              <a:defRPr/>
            </a:lvl1pPr>
          </a:lstStyle>
          <a:p>
            <a:pPr>
              <a:defRPr/>
            </a:pPr>
            <a:endParaRPr lang="en-US" altLang="en-US"/>
          </a:p>
        </p:txBody>
      </p:sp>
      <p:sp>
        <p:nvSpPr>
          <p:cNvPr id="4" name="Footer Placeholder 4"/>
          <p:cNvSpPr>
            <a:spLocks noGrp="1"/>
          </p:cNvSpPr>
          <p:nvPr>
            <p:ph type="ftr" sz="quarter" idx="11"/>
          </p:nvPr>
        </p:nvSpPr>
        <p:spPr/>
        <p:txBody>
          <a:bodyPr/>
          <a:lstStyle>
            <a:lvl1pPr>
              <a:defRPr/>
            </a:lvl1pPr>
          </a:lstStyle>
          <a:p>
            <a:pPr>
              <a:defRPr/>
            </a:pPr>
            <a:endParaRPr lang="en-US" altLang="en-US"/>
          </a:p>
        </p:txBody>
      </p:sp>
      <p:sp>
        <p:nvSpPr>
          <p:cNvPr id="5" name="Slide Number Placeholder 5"/>
          <p:cNvSpPr>
            <a:spLocks noGrp="1"/>
          </p:cNvSpPr>
          <p:nvPr>
            <p:ph type="sldNum" sz="quarter" idx="12"/>
          </p:nvPr>
        </p:nvSpPr>
        <p:spPr/>
        <p:txBody>
          <a:bodyPr/>
          <a:lstStyle>
            <a:lvl1pPr>
              <a:defRPr/>
            </a:lvl1pPr>
          </a:lstStyle>
          <a:p>
            <a:pPr>
              <a:defRPr/>
            </a:pPr>
            <a:fld id="{C5C950A0-4B22-4E47-BB87-2157E2C8FC19}" type="slidenum">
              <a:rPr lang="en-US" altLang="en-US"/>
              <a:pPr>
                <a:defRPr/>
              </a:pPr>
              <a:t>‹#›</a:t>
            </a:fld>
            <a:endParaRPr lang="en-US" altLang="en-US"/>
          </a:p>
        </p:txBody>
      </p:sp>
    </p:spTree>
    <p:extLst>
      <p:ext uri="{BB962C8B-B14F-4D97-AF65-F5344CB8AC3E}">
        <p14:creationId xmlns:p14="http://schemas.microsoft.com/office/powerpoint/2010/main" val="358064084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endParaRPr lang="en-US" altLang="en-US"/>
          </a:p>
        </p:txBody>
      </p:sp>
      <p:sp>
        <p:nvSpPr>
          <p:cNvPr id="3" name="Footer Placeholder 4"/>
          <p:cNvSpPr>
            <a:spLocks noGrp="1"/>
          </p:cNvSpPr>
          <p:nvPr>
            <p:ph type="ftr" sz="quarter" idx="11"/>
          </p:nvPr>
        </p:nvSpPr>
        <p:spPr/>
        <p:txBody>
          <a:bodyPr/>
          <a:lstStyle>
            <a:lvl1pPr>
              <a:defRPr/>
            </a:lvl1pPr>
          </a:lstStyle>
          <a:p>
            <a:pPr>
              <a:defRPr/>
            </a:pPr>
            <a:endParaRPr lang="en-US" altLang="en-US"/>
          </a:p>
        </p:txBody>
      </p:sp>
      <p:sp>
        <p:nvSpPr>
          <p:cNvPr id="4" name="Slide Number Placeholder 5"/>
          <p:cNvSpPr>
            <a:spLocks noGrp="1"/>
          </p:cNvSpPr>
          <p:nvPr>
            <p:ph type="sldNum" sz="quarter" idx="12"/>
          </p:nvPr>
        </p:nvSpPr>
        <p:spPr/>
        <p:txBody>
          <a:bodyPr/>
          <a:lstStyle>
            <a:lvl1pPr>
              <a:defRPr/>
            </a:lvl1pPr>
          </a:lstStyle>
          <a:p>
            <a:pPr>
              <a:defRPr/>
            </a:pPr>
            <a:fld id="{DBE0B5CF-74C7-4E7B-AF7A-9FCE1D7F496F}" type="slidenum">
              <a:rPr lang="en-US" altLang="en-US"/>
              <a:pPr>
                <a:defRPr/>
              </a:pPr>
              <a:t>‹#›</a:t>
            </a:fld>
            <a:endParaRPr lang="en-US" altLang="en-US"/>
          </a:p>
        </p:txBody>
      </p:sp>
    </p:spTree>
    <p:extLst>
      <p:ext uri="{BB962C8B-B14F-4D97-AF65-F5344CB8AC3E}">
        <p14:creationId xmlns:p14="http://schemas.microsoft.com/office/powerpoint/2010/main" val="66022709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endParaRPr lang="en-US" altLang="en-US"/>
          </a:p>
        </p:txBody>
      </p:sp>
      <p:sp>
        <p:nvSpPr>
          <p:cNvPr id="6" name="Footer Placeholder 4"/>
          <p:cNvSpPr>
            <a:spLocks noGrp="1"/>
          </p:cNvSpPr>
          <p:nvPr>
            <p:ph type="ftr" sz="quarter" idx="11"/>
          </p:nvPr>
        </p:nvSpPr>
        <p:spPr/>
        <p:txBody>
          <a:bodyPr/>
          <a:lstStyle>
            <a:lvl1pPr>
              <a:defRPr/>
            </a:lvl1pPr>
          </a:lstStyle>
          <a:p>
            <a:pPr>
              <a:defRPr/>
            </a:pPr>
            <a:endParaRPr lang="en-US" altLang="en-US"/>
          </a:p>
        </p:txBody>
      </p:sp>
      <p:sp>
        <p:nvSpPr>
          <p:cNvPr id="7" name="Slide Number Placeholder 5"/>
          <p:cNvSpPr>
            <a:spLocks noGrp="1"/>
          </p:cNvSpPr>
          <p:nvPr>
            <p:ph type="sldNum" sz="quarter" idx="12"/>
          </p:nvPr>
        </p:nvSpPr>
        <p:spPr/>
        <p:txBody>
          <a:bodyPr/>
          <a:lstStyle>
            <a:lvl1pPr>
              <a:defRPr/>
            </a:lvl1pPr>
          </a:lstStyle>
          <a:p>
            <a:pPr>
              <a:defRPr/>
            </a:pPr>
            <a:fld id="{3FFA9632-7C4E-4E53-9311-50F39BFAA001}" type="slidenum">
              <a:rPr lang="en-US" altLang="en-US"/>
              <a:pPr>
                <a:defRPr/>
              </a:pPr>
              <a:t>‹#›</a:t>
            </a:fld>
            <a:endParaRPr lang="en-US" altLang="en-US"/>
          </a:p>
        </p:txBody>
      </p:sp>
    </p:spTree>
    <p:extLst>
      <p:ext uri="{BB962C8B-B14F-4D97-AF65-F5344CB8AC3E}">
        <p14:creationId xmlns:p14="http://schemas.microsoft.com/office/powerpoint/2010/main" val="206315487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en-US" noProof="0"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endParaRPr lang="en-US" altLang="en-US"/>
          </a:p>
        </p:txBody>
      </p:sp>
      <p:sp>
        <p:nvSpPr>
          <p:cNvPr id="6" name="Footer Placeholder 4"/>
          <p:cNvSpPr>
            <a:spLocks noGrp="1"/>
          </p:cNvSpPr>
          <p:nvPr>
            <p:ph type="ftr" sz="quarter" idx="11"/>
          </p:nvPr>
        </p:nvSpPr>
        <p:spPr/>
        <p:txBody>
          <a:bodyPr/>
          <a:lstStyle>
            <a:lvl1pPr>
              <a:defRPr/>
            </a:lvl1pPr>
          </a:lstStyle>
          <a:p>
            <a:pPr>
              <a:defRPr/>
            </a:pPr>
            <a:endParaRPr lang="en-US" altLang="en-US"/>
          </a:p>
        </p:txBody>
      </p:sp>
      <p:sp>
        <p:nvSpPr>
          <p:cNvPr id="7" name="Slide Number Placeholder 5"/>
          <p:cNvSpPr>
            <a:spLocks noGrp="1"/>
          </p:cNvSpPr>
          <p:nvPr>
            <p:ph type="sldNum" sz="quarter" idx="12"/>
          </p:nvPr>
        </p:nvSpPr>
        <p:spPr/>
        <p:txBody>
          <a:bodyPr/>
          <a:lstStyle>
            <a:lvl1pPr>
              <a:defRPr/>
            </a:lvl1pPr>
          </a:lstStyle>
          <a:p>
            <a:pPr>
              <a:defRPr/>
            </a:pPr>
            <a:fld id="{640AEA4C-DEC6-4E60-AFFE-ADE20AE0EB4B}" type="slidenum">
              <a:rPr lang="en-US" altLang="en-US"/>
              <a:pPr>
                <a:defRPr/>
              </a:pPr>
              <a:t>‹#›</a:t>
            </a:fld>
            <a:endParaRPr lang="en-US" altLang="en-US"/>
          </a:p>
        </p:txBody>
      </p:sp>
    </p:spTree>
    <p:extLst>
      <p:ext uri="{BB962C8B-B14F-4D97-AF65-F5344CB8AC3E}">
        <p14:creationId xmlns:p14="http://schemas.microsoft.com/office/powerpoint/2010/main" val="183619642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tags" Target="../tags/tag4.xml"/><Relationship Id="rId3" Type="http://schemas.openxmlformats.org/officeDocument/2006/relationships/slideLayout" Target="../slideLayouts/slideLayout25.xml"/><Relationship Id="rId7" Type="http://schemas.openxmlformats.org/officeDocument/2006/relationships/tags" Target="../tags/tag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tags" Target="../tags/tag2.xml"/><Relationship Id="rId5" Type="http://schemas.openxmlformats.org/officeDocument/2006/relationships/tags" Target="../tags/tag1.xml"/><Relationship Id="rId10" Type="http://schemas.openxmlformats.org/officeDocument/2006/relationships/image" Target="../media/image1.jpeg"/><Relationship Id="rId4" Type="http://schemas.openxmlformats.org/officeDocument/2006/relationships/theme" Target="../theme/theme3.xml"/><Relationship Id="rId9" Type="http://schemas.openxmlformats.org/officeDocument/2006/relationships/tags" Target="../tags/tag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838200" y="365125"/>
            <a:ext cx="105156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7" name="Text Placeholder 2"/>
          <p:cNvSpPr>
            <a:spLocks noGrp="1"/>
          </p:cNvSpPr>
          <p:nvPr>
            <p:ph type="body" idx="1"/>
          </p:nvPr>
        </p:nvSpPr>
        <p:spPr bwMode="auto">
          <a:xfrm>
            <a:off x="838200" y="1825625"/>
            <a:ext cx="105156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endParaRPr lang="en-US" alt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en-US" alt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a:defRPr/>
            </a:pPr>
            <a:fld id="{04B06201-07D6-4A02-A1F2-8A5318B90BEB}"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sldLayoutIdLst>
    <p:sldLayoutId id="2147483754" r:id="rId1"/>
    <p:sldLayoutId id="2147483755" r:id="rId2"/>
    <p:sldLayoutId id="2147483756" r:id="rId3"/>
    <p:sldLayoutId id="2147483757" r:id="rId4"/>
    <p:sldLayoutId id="2147483758" r:id="rId5"/>
    <p:sldLayoutId id="2147483759" r:id="rId6"/>
    <p:sldLayoutId id="2147483760" r:id="rId7"/>
    <p:sldLayoutId id="2147483761" r:id="rId8"/>
    <p:sldLayoutId id="2147483762" r:id="rId9"/>
    <p:sldLayoutId id="2147483763" r:id="rId10"/>
    <p:sldLayoutId id="2147483764" r:id="rId11"/>
  </p:sldLayoutIdLst>
  <p:txStyles>
    <p:title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2pPr>
      <a:lvl3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3pPr>
      <a:lvl4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4pPr>
      <a:lvl5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5pPr>
      <a:lvl6pPr marL="457200" algn="l" rtl="0" fontAlgn="base">
        <a:lnSpc>
          <a:spcPct val="90000"/>
        </a:lnSpc>
        <a:spcBef>
          <a:spcPct val="0"/>
        </a:spcBef>
        <a:spcAft>
          <a:spcPct val="0"/>
        </a:spcAft>
        <a:defRPr sz="4400">
          <a:solidFill>
            <a:schemeClr val="tx1"/>
          </a:solidFill>
          <a:latin typeface="Calibri Light" panose="020F0302020204030204" pitchFamily="34" charset="0"/>
        </a:defRPr>
      </a:lvl6pPr>
      <a:lvl7pPr marL="914400" algn="l" rtl="0" fontAlgn="base">
        <a:lnSpc>
          <a:spcPct val="90000"/>
        </a:lnSpc>
        <a:spcBef>
          <a:spcPct val="0"/>
        </a:spcBef>
        <a:spcAft>
          <a:spcPct val="0"/>
        </a:spcAft>
        <a:defRPr sz="4400">
          <a:solidFill>
            <a:schemeClr val="tx1"/>
          </a:solidFill>
          <a:latin typeface="Calibri Light" panose="020F0302020204030204" pitchFamily="34" charset="0"/>
        </a:defRPr>
      </a:lvl7pPr>
      <a:lvl8pPr marL="1371600" algn="l" rtl="0" fontAlgn="base">
        <a:lnSpc>
          <a:spcPct val="90000"/>
        </a:lnSpc>
        <a:spcBef>
          <a:spcPct val="0"/>
        </a:spcBef>
        <a:spcAft>
          <a:spcPct val="0"/>
        </a:spcAft>
        <a:defRPr sz="4400">
          <a:solidFill>
            <a:schemeClr val="tx1"/>
          </a:solidFill>
          <a:latin typeface="Calibri Light" panose="020F0302020204030204" pitchFamily="34" charset="0"/>
        </a:defRPr>
      </a:lvl8pPr>
      <a:lvl9pPr marL="1828800" algn="l" rtl="0" fontAlgn="base">
        <a:lnSpc>
          <a:spcPct val="90000"/>
        </a:lnSpc>
        <a:spcBef>
          <a:spcPct val="0"/>
        </a:spcBef>
        <a:spcAft>
          <a:spcPct val="0"/>
        </a:spcAft>
        <a:defRPr sz="4400">
          <a:solidFill>
            <a:schemeClr val="tx1"/>
          </a:solidFill>
          <a:latin typeface="Calibri Light" panose="020F0302020204030204" pitchFamily="34" charset="0"/>
        </a:defRPr>
      </a:lvl9pPr>
    </p:titleStyle>
    <p:body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Title Placeholder 1"/>
          <p:cNvSpPr>
            <a:spLocks noGrp="1"/>
          </p:cNvSpPr>
          <p:nvPr>
            <p:ph type="title"/>
          </p:nvPr>
        </p:nvSpPr>
        <p:spPr bwMode="auto">
          <a:xfrm>
            <a:off x="838200" y="365125"/>
            <a:ext cx="105156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2051" name="Text Placeholder 2"/>
          <p:cNvSpPr>
            <a:spLocks noGrp="1"/>
          </p:cNvSpPr>
          <p:nvPr>
            <p:ph type="body" idx="1"/>
          </p:nvPr>
        </p:nvSpPr>
        <p:spPr bwMode="auto">
          <a:xfrm>
            <a:off x="838200" y="1825625"/>
            <a:ext cx="105156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4" name="Date Placeholder 3">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eaLnBrk="1" fontAlgn="auto" hangingPunct="1">
              <a:spcBef>
                <a:spcPts val="0"/>
              </a:spcBef>
              <a:spcAft>
                <a:spcPts val="0"/>
              </a:spcAft>
              <a:defRPr sz="1200">
                <a:solidFill>
                  <a:prstClr val="black">
                    <a:tint val="75000"/>
                  </a:prstClr>
                </a:solidFill>
                <a:latin typeface="Calibri" panose="020F0502020204030204"/>
              </a:defRPr>
            </a:lvl1pPr>
          </a:lstStyle>
          <a:p>
            <a:pPr>
              <a:defRPr/>
            </a:pPr>
            <a:fld id="{71C85675-7C04-4339-AF48-17D66995E511}" type="datetimeFigureOut">
              <a:rPr lang="en-US"/>
              <a:pPr>
                <a:defRPr/>
              </a:pPr>
              <a:t>4/13/2023</a:t>
            </a:fld>
            <a:endParaRPr lang="en-US"/>
          </a:p>
        </p:txBody>
      </p:sp>
      <p:sp>
        <p:nvSpPr>
          <p:cNvPr id="5" name="Footer Placeholder 4">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prstClr val="black">
                    <a:tint val="75000"/>
                  </a:prstClr>
                </a:solidFill>
                <a:latin typeface="Calibri" panose="020F0502020204030204"/>
              </a:defRPr>
            </a:lvl1pPr>
          </a:lstStyle>
          <a:p>
            <a:pPr>
              <a:defRPr/>
            </a:pPr>
            <a:endParaRPr lang="en-US"/>
          </a:p>
        </p:txBody>
      </p:sp>
      <p:sp>
        <p:nvSpPr>
          <p:cNvPr id="6" name="Slide Number Placeholder 5">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eaLnBrk="1" fontAlgn="auto" hangingPunct="1">
              <a:spcBef>
                <a:spcPts val="0"/>
              </a:spcBef>
              <a:spcAft>
                <a:spcPts val="0"/>
              </a:spcAft>
              <a:defRPr sz="1200">
                <a:solidFill>
                  <a:prstClr val="black">
                    <a:tint val="75000"/>
                  </a:prstClr>
                </a:solidFill>
                <a:latin typeface="Calibri" panose="020F0502020204030204"/>
              </a:defRPr>
            </a:lvl1pPr>
          </a:lstStyle>
          <a:p>
            <a:pPr>
              <a:defRPr/>
            </a:pPr>
            <a:fld id="{02AEB6DD-840D-4506-8067-7BC9F87F3EB6}"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765" r:id="rId1"/>
    <p:sldLayoutId id="2147483766" r:id="rId2"/>
    <p:sldLayoutId id="2147483767" r:id="rId3"/>
    <p:sldLayoutId id="2147483768" r:id="rId4"/>
    <p:sldLayoutId id="2147483769" r:id="rId5"/>
    <p:sldLayoutId id="2147483770" r:id="rId6"/>
    <p:sldLayoutId id="2147483771" r:id="rId7"/>
    <p:sldLayoutId id="2147483772" r:id="rId8"/>
    <p:sldLayoutId id="2147483773" r:id="rId9"/>
    <p:sldLayoutId id="2147483774" r:id="rId10"/>
    <p:sldLayoutId id="2147483775" r:id="rId11"/>
  </p:sldLayoutIdLst>
  <p:txStyles>
    <p:title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2pPr>
      <a:lvl3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3pPr>
      <a:lvl4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4pPr>
      <a:lvl5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5pPr>
      <a:lvl6pPr marL="457200" algn="l" rtl="0" fontAlgn="base">
        <a:lnSpc>
          <a:spcPct val="90000"/>
        </a:lnSpc>
        <a:spcBef>
          <a:spcPct val="0"/>
        </a:spcBef>
        <a:spcAft>
          <a:spcPct val="0"/>
        </a:spcAft>
        <a:defRPr sz="4400">
          <a:solidFill>
            <a:schemeClr val="tx1"/>
          </a:solidFill>
          <a:latin typeface="Calibri Light" panose="020F0302020204030204" pitchFamily="34" charset="0"/>
        </a:defRPr>
      </a:lvl6pPr>
      <a:lvl7pPr marL="914400" algn="l" rtl="0" fontAlgn="base">
        <a:lnSpc>
          <a:spcPct val="90000"/>
        </a:lnSpc>
        <a:spcBef>
          <a:spcPct val="0"/>
        </a:spcBef>
        <a:spcAft>
          <a:spcPct val="0"/>
        </a:spcAft>
        <a:defRPr sz="4400">
          <a:solidFill>
            <a:schemeClr val="tx1"/>
          </a:solidFill>
          <a:latin typeface="Calibri Light" panose="020F0302020204030204" pitchFamily="34" charset="0"/>
        </a:defRPr>
      </a:lvl7pPr>
      <a:lvl8pPr marL="1371600" algn="l" rtl="0" fontAlgn="base">
        <a:lnSpc>
          <a:spcPct val="90000"/>
        </a:lnSpc>
        <a:spcBef>
          <a:spcPct val="0"/>
        </a:spcBef>
        <a:spcAft>
          <a:spcPct val="0"/>
        </a:spcAft>
        <a:defRPr sz="4400">
          <a:solidFill>
            <a:schemeClr val="tx1"/>
          </a:solidFill>
          <a:latin typeface="Calibri Light" panose="020F0302020204030204" pitchFamily="34" charset="0"/>
        </a:defRPr>
      </a:lvl8pPr>
      <a:lvl9pPr marL="1828800" algn="l" rtl="0" fontAlgn="base">
        <a:lnSpc>
          <a:spcPct val="90000"/>
        </a:lnSpc>
        <a:spcBef>
          <a:spcPct val="0"/>
        </a:spcBef>
        <a:spcAft>
          <a:spcPct val="0"/>
        </a:spcAft>
        <a:defRPr sz="4400">
          <a:solidFill>
            <a:schemeClr val="tx1"/>
          </a:solidFill>
          <a:latin typeface="Calibri Light" panose="020F0302020204030204" pitchFamily="34" charset="0"/>
        </a:defRPr>
      </a:lvl9pPr>
    </p:titleStyle>
    <p:body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1">
          <a:blip r:embed="rId10"/>
          <a:srcRect/>
          <a:tile tx="0" ty="0" sx="100000" sy="100000" flip="none" algn="tl"/>
        </a:blipFill>
        <a:effectLst/>
      </p:bgPr>
    </p:bg>
    <p:spTree>
      <p:nvGrpSpPr>
        <p:cNvPr id="1" name=""/>
        <p:cNvGrpSpPr/>
        <p:nvPr/>
      </p:nvGrpSpPr>
      <p:grpSpPr>
        <a:xfrm>
          <a:off x="0" y="0"/>
          <a:ext cx="0" cy="0"/>
          <a:chOff x="0" y="0"/>
          <a:chExt cx="0" cy="0"/>
        </a:xfrm>
      </p:grpSpPr>
      <p:sp>
        <p:nvSpPr>
          <p:cNvPr id="3074" name="Title Placeholder 1"/>
          <p:cNvSpPr>
            <a:spLocks noGrp="1"/>
          </p:cNvSpPr>
          <p:nvPr>
            <p:ph type="title"/>
            <p:custDataLst>
              <p:tags r:id="rId5"/>
            </p:custDataLst>
          </p:nvPr>
        </p:nvSpPr>
        <p:spPr bwMode="auto">
          <a:xfrm>
            <a:off x="609600" y="274638"/>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3075" name="Text Placeholder 2"/>
          <p:cNvSpPr>
            <a:spLocks noGrp="1"/>
          </p:cNvSpPr>
          <p:nvPr>
            <p:ph type="body" idx="1"/>
            <p:custDataLst>
              <p:tags r:id="rId6"/>
            </p:custDataLst>
          </p:nvPr>
        </p:nvSpPr>
        <p:spPr bwMode="auto">
          <a:xfrm>
            <a:off x="609600" y="1600200"/>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4" name="Date Placeholder 3"/>
          <p:cNvSpPr>
            <a:spLocks noGrp="1"/>
          </p:cNvSpPr>
          <p:nvPr>
            <p:ph type="dt" sz="half" idx="2"/>
            <p:custDataLst>
              <p:tags r:id="rId7"/>
            </p:custDataLst>
          </p:nvPr>
        </p:nvSpPr>
        <p:spPr>
          <a:xfrm>
            <a:off x="609600" y="6356350"/>
            <a:ext cx="2844800" cy="365125"/>
          </a:xfrm>
          <a:prstGeom prst="rect">
            <a:avLst/>
          </a:prstGeom>
        </p:spPr>
        <p:txBody>
          <a:bodyPr vert="horz" lIns="91440" tIns="45720" rIns="91440" bIns="45720" rtlCol="0" anchor="ctr"/>
          <a:lstStyle>
            <a:lvl1pPr algn="l" eaLnBrk="1" fontAlgn="auto" hangingPunct="1">
              <a:spcBef>
                <a:spcPts val="0"/>
              </a:spcBef>
              <a:spcAft>
                <a:spcPts val="0"/>
              </a:spcAft>
              <a:defRPr sz="1200">
                <a:solidFill>
                  <a:prstClr val="black">
                    <a:tint val="75000"/>
                  </a:prstClr>
                </a:solidFill>
                <a:latin typeface="+mn-lt"/>
              </a:defRPr>
            </a:lvl1pPr>
          </a:lstStyle>
          <a:p>
            <a:pPr>
              <a:defRPr/>
            </a:pPr>
            <a:fld id="{DEDF7CFB-31D5-4A0C-9099-10DE9E2E8B3D}" type="datetimeFigureOut">
              <a:rPr lang="en-US"/>
              <a:pPr>
                <a:defRPr/>
              </a:pPr>
              <a:t>4/13/2023</a:t>
            </a:fld>
            <a:endParaRPr lang="en-US"/>
          </a:p>
        </p:txBody>
      </p:sp>
      <p:sp>
        <p:nvSpPr>
          <p:cNvPr id="5" name="Footer Placeholder 4"/>
          <p:cNvSpPr>
            <a:spLocks noGrp="1"/>
          </p:cNvSpPr>
          <p:nvPr>
            <p:ph type="ftr" sz="quarter" idx="3"/>
            <p:custDataLst>
              <p:tags r:id="rId8"/>
            </p:custDataLst>
          </p:nvPr>
        </p:nvSpPr>
        <p:spPr>
          <a:xfrm>
            <a:off x="4165600" y="6356350"/>
            <a:ext cx="38608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prstClr val="black">
                    <a:tint val="75000"/>
                  </a:prstClr>
                </a:solidFill>
                <a:latin typeface="+mn-lt"/>
              </a:defRPr>
            </a:lvl1pPr>
          </a:lstStyle>
          <a:p>
            <a:pPr>
              <a:defRPr/>
            </a:pPr>
            <a:endParaRPr lang="en-US"/>
          </a:p>
        </p:txBody>
      </p:sp>
      <p:sp>
        <p:nvSpPr>
          <p:cNvPr id="6" name="Slide Number Placeholder 5"/>
          <p:cNvSpPr>
            <a:spLocks noGrp="1"/>
          </p:cNvSpPr>
          <p:nvPr>
            <p:ph type="sldNum" sz="quarter" idx="4"/>
            <p:custDataLst>
              <p:tags r:id="rId9"/>
            </p:custDataLst>
          </p:nvPr>
        </p:nvSpPr>
        <p:spPr>
          <a:xfrm>
            <a:off x="8737600" y="6356350"/>
            <a:ext cx="2844800" cy="365125"/>
          </a:xfrm>
          <a:prstGeom prst="rect">
            <a:avLst/>
          </a:prstGeom>
        </p:spPr>
        <p:txBody>
          <a:bodyPr vert="horz" lIns="91440" tIns="45720" rIns="91440" bIns="45720" rtlCol="0" anchor="ctr"/>
          <a:lstStyle>
            <a:lvl1pPr algn="r" eaLnBrk="1" fontAlgn="auto" hangingPunct="1">
              <a:spcBef>
                <a:spcPts val="0"/>
              </a:spcBef>
              <a:spcAft>
                <a:spcPts val="0"/>
              </a:spcAft>
              <a:defRPr sz="1200">
                <a:solidFill>
                  <a:prstClr val="black">
                    <a:tint val="75000"/>
                  </a:prstClr>
                </a:solidFill>
                <a:latin typeface="+mn-lt"/>
              </a:defRPr>
            </a:lvl1pPr>
          </a:lstStyle>
          <a:p>
            <a:pPr>
              <a:defRPr/>
            </a:pPr>
            <a:fld id="{275E2CD1-8334-4E29-8EBC-E9E587E74743}"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776" r:id="rId1"/>
    <p:sldLayoutId id="2147483777" r:id="rId2"/>
    <p:sldLayoutId id="2147483778" r:id="rId3"/>
  </p:sldLayoutIdLst>
  <p:timing>
    <p:tnLst>
      <p:par>
        <p:cTn id="1" dur="indefinite" restart="never" nodeType="tmRoot"/>
      </p:par>
    </p:tnLst>
  </p:timing>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Layout" Target="../slideLayouts/slideLayout13.xml"/></Relationships>
</file>

<file path=ppt/slides/_rels/slide10.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3.m4a"/><Relationship Id="rId1" Type="http://schemas.microsoft.com/office/2007/relationships/media" Target="../media/media3.m4a"/><Relationship Id="rId6" Type="http://schemas.openxmlformats.org/officeDocument/2006/relationships/image" Target="../media/image8.png"/><Relationship Id="rId5" Type="http://schemas.openxmlformats.org/officeDocument/2006/relationships/image" Target="../media/image24.jpeg"/><Relationship Id="rId4" Type="http://schemas.openxmlformats.org/officeDocument/2006/relationships/image" Target="../media/image25.jpg"/></Relationships>
</file>

<file path=ppt/slides/_rels/slide11.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audio" Target="../media/audio2.wav"/><Relationship Id="rId1" Type="http://schemas.openxmlformats.org/officeDocument/2006/relationships/slideLayout" Target="../slideLayouts/slideLayout2.xml"/><Relationship Id="rId5" Type="http://schemas.openxmlformats.org/officeDocument/2006/relationships/image" Target="../media/image24.jpeg"/><Relationship Id="rId4" Type="http://schemas.openxmlformats.org/officeDocument/2006/relationships/image" Target="../media/image6.png"/></Relationships>
</file>

<file path=ppt/slides/_rels/slide12.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6.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28.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audio" Target="../media/audio3.wav"/><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24.jpeg"/></Relationships>
</file>

<file path=ppt/slides/_rels/slide15.xml.rels><?xml version="1.0" encoding="UTF-8" standalone="yes"?>
<Relationships xmlns="http://schemas.openxmlformats.org/package/2006/relationships"><Relationship Id="rId2" Type="http://schemas.openxmlformats.org/officeDocument/2006/relationships/image" Target="../media/image28.jp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25.xml"/><Relationship Id="rId1" Type="http://schemas.openxmlformats.org/officeDocument/2006/relationships/tags" Target="../tags/tag9.xml"/><Relationship Id="rId6" Type="http://schemas.openxmlformats.org/officeDocument/2006/relationships/image" Target="../media/image31.png"/><Relationship Id="rId5" Type="http://schemas.openxmlformats.org/officeDocument/2006/relationships/image" Target="../media/image30.png"/><Relationship Id="rId4" Type="http://schemas.openxmlformats.org/officeDocument/2006/relationships/image" Target="../media/image29.png"/></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3" Type="http://schemas.openxmlformats.org/officeDocument/2006/relationships/audio" Target="../media/audio2.wav"/><Relationship Id="rId2" Type="http://schemas.openxmlformats.org/officeDocument/2006/relationships/audio" Target="../media/audio1.wav"/><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audio" Target="../media/audio3.wav"/></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2.xml"/><Relationship Id="rId7" Type="http://schemas.openxmlformats.org/officeDocument/2006/relationships/image" Target="../media/image8.png"/><Relationship Id="rId2" Type="http://schemas.openxmlformats.org/officeDocument/2006/relationships/audio" Target="../media/media1.m4a"/><Relationship Id="rId1" Type="http://schemas.microsoft.com/office/2007/relationships/media" Target="../media/media1.m4a"/><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audio" Target="../media/audio2.wav"/></Relationships>
</file>

<file path=ppt/slides/_rels/slide6.xml.rels><?xml version="1.0" encoding="UTF-8" standalone="yes"?>
<Relationships xmlns="http://schemas.openxmlformats.org/package/2006/relationships"><Relationship Id="rId3" Type="http://schemas.openxmlformats.org/officeDocument/2006/relationships/hyperlink" Target="https://www.youtube.com/watch?v=IYQyeq4Dq8s" TargetMode="External"/><Relationship Id="rId2" Type="http://schemas.openxmlformats.org/officeDocument/2006/relationships/image" Target="../media/image5.jpeg"/><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13.xml"/><Relationship Id="rId2" Type="http://schemas.openxmlformats.org/officeDocument/2006/relationships/video" Target="file:///E:\MGB%20n&#259;m%20h&#7885;c%202021-2022\gi&#225;o%20&#225;n%20&#273;i&#7879;n%20t&#7917;\B&#224;i%20H&#225;t%20Thi&#7871;u%20Nhi%20Con%20G&#224;%20Tr&#7889;ng%20-%20Nh&#7841;c%20Cho%20Tr&#7867;%20M&#7847;m%20Non.mp4" TargetMode="External"/><Relationship Id="rId1" Type="http://schemas.microsoft.com/office/2007/relationships/media" Target="file:///E:\MGB%20n&#259;m%20h&#7885;c%202021-2022\gi&#225;o%20&#225;n%20&#273;i&#7879;n%20t&#7917;\B&#224;i%20H&#225;t%20Thi&#7871;u%20Nhi%20Con%20G&#224;%20Tr&#7889;ng%20-%20Nh&#7841;c%20Cho%20Tr&#7867;%20M&#7847;m%20Non.mp4" TargetMode="External"/><Relationship Id="rId4" Type="http://schemas.openxmlformats.org/officeDocument/2006/relationships/image" Target="../media/image9.png"/></Relationships>
</file>

<file path=ppt/slides/_rels/slide8.xml.rels><?xml version="1.0" encoding="UTF-8" standalone="yes"?>
<Relationships xmlns="http://schemas.openxmlformats.org/package/2006/relationships"><Relationship Id="rId8" Type="http://schemas.openxmlformats.org/officeDocument/2006/relationships/image" Target="../media/image13.gif"/><Relationship Id="rId13" Type="http://schemas.openxmlformats.org/officeDocument/2006/relationships/image" Target="../media/image18.png"/><Relationship Id="rId3" Type="http://schemas.openxmlformats.org/officeDocument/2006/relationships/slideLayout" Target="../slideLayouts/slideLayout4.xml"/><Relationship Id="rId7" Type="http://schemas.openxmlformats.org/officeDocument/2006/relationships/image" Target="../media/image12.png"/><Relationship Id="rId12" Type="http://schemas.openxmlformats.org/officeDocument/2006/relationships/image" Target="../media/image17.png"/><Relationship Id="rId17" Type="http://schemas.openxmlformats.org/officeDocument/2006/relationships/image" Target="../media/image22.png"/><Relationship Id="rId2" Type="http://schemas.openxmlformats.org/officeDocument/2006/relationships/audio" Target="../media/media2.m4a"/><Relationship Id="rId16" Type="http://schemas.openxmlformats.org/officeDocument/2006/relationships/image" Target="../media/image21.gif"/><Relationship Id="rId1" Type="http://schemas.microsoft.com/office/2007/relationships/media" Target="../media/media2.m4a"/><Relationship Id="rId6" Type="http://schemas.openxmlformats.org/officeDocument/2006/relationships/image" Target="../media/image11.png"/><Relationship Id="rId11" Type="http://schemas.openxmlformats.org/officeDocument/2006/relationships/image" Target="../media/image16.png"/><Relationship Id="rId5" Type="http://schemas.openxmlformats.org/officeDocument/2006/relationships/image" Target="../media/image10.jpeg"/><Relationship Id="rId15" Type="http://schemas.openxmlformats.org/officeDocument/2006/relationships/image" Target="../media/image20.png"/><Relationship Id="rId10" Type="http://schemas.openxmlformats.org/officeDocument/2006/relationships/image" Target="../media/image15.png"/><Relationship Id="rId4" Type="http://schemas.openxmlformats.org/officeDocument/2006/relationships/audio" Target="../media/audio4.wav"/><Relationship Id="rId9" Type="http://schemas.openxmlformats.org/officeDocument/2006/relationships/image" Target="../media/image14.png"/><Relationship Id="rId14" Type="http://schemas.openxmlformats.org/officeDocument/2006/relationships/image" Target="../media/image19.png"/></Relationships>
</file>

<file path=ppt/slides/_rels/slide9.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pic>
        <p:nvPicPr>
          <p:cNvPr id="4" name="Picture 3"/>
          <p:cNvPicPr>
            <a:picLocks noChangeAspect="1"/>
          </p:cNvPicPr>
          <p:nvPr/>
        </p:nvPicPr>
        <p:blipFill>
          <a:blip r:embed="rId3">
            <a:clrChange>
              <a:clrFrom>
                <a:srgbClr val="000000"/>
              </a:clrFrom>
              <a:clrTo>
                <a:srgbClr val="000000">
                  <a:alpha val="0"/>
                </a:srgbClr>
              </a:clrTo>
            </a:clrChange>
            <a:extLst>
              <a:ext uri="{28A0092B-C50C-407E-A947-70E740481C1C}">
                <a14:useLocalDpi xmlns:a14="http://schemas.microsoft.com/office/drawing/2010/main" val="0"/>
              </a:ext>
            </a:extLst>
          </a:blip>
          <a:srcRect/>
          <a:stretch>
            <a:fillRect/>
          </a:stretch>
        </p:blipFill>
        <p:spPr bwMode="auto">
          <a:xfrm>
            <a:off x="5562600" y="1263650"/>
            <a:ext cx="860425" cy="860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Box 4">
            <a:extLst/>
          </p:cNvPr>
          <p:cNvSpPr txBox="1"/>
          <p:nvPr/>
        </p:nvSpPr>
        <p:spPr>
          <a:xfrm>
            <a:off x="438150" y="2506663"/>
            <a:ext cx="11564938" cy="1076325"/>
          </a:xfrm>
          <a:prstGeom prst="rect">
            <a:avLst/>
          </a:prstGeom>
          <a:noFill/>
        </p:spPr>
        <p:txBody>
          <a:bodyPr>
            <a:spAutoFit/>
          </a:bodyPr>
          <a:lstStyle/>
          <a:p>
            <a:pPr algn="ctr" eaLnBrk="1" fontAlgn="auto" hangingPunct="1">
              <a:spcBef>
                <a:spcPts val="0"/>
              </a:spcBef>
              <a:spcAft>
                <a:spcPts val="0"/>
              </a:spcAft>
              <a:defRPr/>
            </a:pPr>
            <a:r>
              <a:rPr lang="en-US" sz="2800" b="1" dirty="0">
                <a:ln w="0"/>
                <a:solidFill>
                  <a:srgbClr val="FF0000"/>
                </a:solidFill>
                <a:effectLst>
                  <a:outerShdw blurRad="38100" dist="25400" dir="5400000" algn="ctr" rotWithShape="0">
                    <a:srgbClr val="6E747A">
                      <a:alpha val="43000"/>
                    </a:srgbClr>
                  </a:outerShdw>
                </a:effectLst>
                <a:latin typeface="Calibri" panose="020F0502020204030204"/>
              </a:rPr>
              <a:t>HOẠT ĐỘNG KPKH</a:t>
            </a:r>
          </a:p>
          <a:p>
            <a:pPr algn="ctr" eaLnBrk="1" fontAlgn="auto" hangingPunct="1">
              <a:spcBef>
                <a:spcPts val="0"/>
              </a:spcBef>
              <a:spcAft>
                <a:spcPts val="0"/>
              </a:spcAft>
              <a:defRPr/>
            </a:pPr>
            <a:r>
              <a:rPr lang="en-US" sz="3600" b="1" dirty="0">
                <a:ln w="0"/>
                <a:solidFill>
                  <a:srgbClr val="FF0000"/>
                </a:solidFill>
                <a:effectLst>
                  <a:outerShdw blurRad="38100" dist="25400" dir="5400000" algn="ctr" rotWithShape="0">
                    <a:srgbClr val="6E747A">
                      <a:alpha val="43000"/>
                    </a:srgbClr>
                  </a:outerShdw>
                </a:effectLst>
                <a:latin typeface="Calibri" panose="020F0502020204030204"/>
              </a:rPr>
              <a:t>ĐỀ TÀI: TÌM HIỂU CON GÀ, CON VỊT</a:t>
            </a:r>
          </a:p>
        </p:txBody>
      </p:sp>
      <p:sp>
        <p:nvSpPr>
          <p:cNvPr id="6" name="TextBox 5"/>
          <p:cNvSpPr txBox="1">
            <a:spLocks noChangeArrowheads="1"/>
          </p:cNvSpPr>
          <p:nvPr/>
        </p:nvSpPr>
        <p:spPr bwMode="auto">
          <a:xfrm>
            <a:off x="4724400" y="3736646"/>
            <a:ext cx="4953000" cy="1292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endParaRPr lang="en-US" altLang="en-US" sz="2000" dirty="0">
              <a:solidFill>
                <a:srgbClr val="002060"/>
              </a:solidFill>
            </a:endParaRPr>
          </a:p>
          <a:p>
            <a:pPr eaLnBrk="1" hangingPunct="1">
              <a:lnSpc>
                <a:spcPct val="100000"/>
              </a:lnSpc>
              <a:spcBef>
                <a:spcPct val="0"/>
              </a:spcBef>
              <a:buFontTx/>
              <a:buNone/>
            </a:pPr>
            <a:r>
              <a:rPr lang="en-US" altLang="en-US" sz="2000" b="1" dirty="0">
                <a:solidFill>
                  <a:srgbClr val="002060"/>
                </a:solidFill>
              </a:rPr>
              <a:t>LỨA TUỔI: </a:t>
            </a:r>
            <a:r>
              <a:rPr lang="en-US" altLang="en-US" sz="2000" dirty="0">
                <a:solidFill>
                  <a:srgbClr val="002060"/>
                </a:solidFill>
              </a:rPr>
              <a:t>3 – 4 TUỔI</a:t>
            </a:r>
          </a:p>
          <a:p>
            <a:pPr eaLnBrk="1" hangingPunct="1">
              <a:lnSpc>
                <a:spcPct val="100000"/>
              </a:lnSpc>
              <a:spcBef>
                <a:spcPct val="0"/>
              </a:spcBef>
              <a:buFontTx/>
              <a:buNone/>
            </a:pPr>
            <a:r>
              <a:rPr lang="en-US" altLang="en-US" sz="2000" b="1" dirty="0">
                <a:solidFill>
                  <a:srgbClr val="002060"/>
                </a:solidFill>
              </a:rPr>
              <a:t>THỜI GIAN:</a:t>
            </a:r>
            <a:r>
              <a:rPr lang="en-US" altLang="en-US" sz="2000" dirty="0">
                <a:solidFill>
                  <a:srgbClr val="002060"/>
                </a:solidFill>
              </a:rPr>
              <a:t> 20 - 25 PHÚT</a:t>
            </a:r>
          </a:p>
          <a:p>
            <a:pPr eaLnBrk="1" hangingPunct="1">
              <a:lnSpc>
                <a:spcPct val="100000"/>
              </a:lnSpc>
              <a:spcBef>
                <a:spcPct val="0"/>
              </a:spcBef>
              <a:buFontTx/>
              <a:buNone/>
            </a:pPr>
            <a:endParaRPr lang="en-US" altLang="en-US" sz="1800" dirty="0">
              <a:solidFill>
                <a:srgbClr val="002060"/>
              </a:solidFill>
            </a:endParaRPr>
          </a:p>
        </p:txBody>
      </p:sp>
      <p:sp>
        <p:nvSpPr>
          <p:cNvPr id="8" name="TextBox 7"/>
          <p:cNvSpPr txBox="1">
            <a:spLocks noChangeArrowheads="1"/>
          </p:cNvSpPr>
          <p:nvPr/>
        </p:nvSpPr>
        <p:spPr bwMode="auto">
          <a:xfrm>
            <a:off x="295275" y="325438"/>
            <a:ext cx="11753850"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lnSpc>
                <a:spcPct val="100000"/>
              </a:lnSpc>
              <a:spcBef>
                <a:spcPct val="0"/>
              </a:spcBef>
              <a:buFontTx/>
              <a:buNone/>
            </a:pPr>
            <a:r>
              <a:rPr lang="en-US" altLang="en-US" sz="2000" b="1" dirty="0">
                <a:solidFill>
                  <a:srgbClr val="0033CC"/>
                </a:solidFill>
                <a:latin typeface="Times New Roman" panose="02020603050405020304" pitchFamily="18" charset="0"/>
                <a:cs typeface="Times New Roman" panose="02020603050405020304" pitchFamily="18" charset="0"/>
              </a:rPr>
              <a:t>PHÒNG GIÁO DỤC VÀ ĐÀO TẠO </a:t>
            </a:r>
            <a:r>
              <a:rPr lang="en-US" altLang="en-US" sz="2000" b="1" dirty="0" smtClean="0">
                <a:solidFill>
                  <a:srgbClr val="0033CC"/>
                </a:solidFill>
                <a:latin typeface="Times New Roman" panose="02020603050405020304" pitchFamily="18" charset="0"/>
                <a:cs typeface="Times New Roman" panose="02020603050405020304" pitchFamily="18" charset="0"/>
              </a:rPr>
              <a:t>QUẬN LONG BIÊN </a:t>
            </a:r>
            <a:endParaRPr lang="en-US" altLang="en-US" sz="2000" b="1" dirty="0">
              <a:solidFill>
                <a:srgbClr val="0033CC"/>
              </a:solidFill>
              <a:latin typeface="Times New Roman" panose="02020603050405020304" pitchFamily="18" charset="0"/>
              <a:cs typeface="Times New Roman" panose="02020603050405020304" pitchFamily="18" charset="0"/>
            </a:endParaRPr>
          </a:p>
          <a:p>
            <a:pPr algn="ctr" eaLnBrk="1" hangingPunct="1">
              <a:lnSpc>
                <a:spcPct val="100000"/>
              </a:lnSpc>
              <a:spcBef>
                <a:spcPct val="0"/>
              </a:spcBef>
              <a:buFontTx/>
              <a:buNone/>
            </a:pPr>
            <a:r>
              <a:rPr lang="en-US" altLang="en-US" sz="2000" b="1" dirty="0">
                <a:solidFill>
                  <a:srgbClr val="0033CC"/>
                </a:solidFill>
                <a:latin typeface="Times New Roman" panose="02020603050405020304" pitchFamily="18" charset="0"/>
                <a:cs typeface="Times New Roman" panose="02020603050405020304" pitchFamily="18" charset="0"/>
              </a:rPr>
              <a:t>TRƯỜNG MẦM NON </a:t>
            </a:r>
            <a:r>
              <a:rPr lang="en-US" altLang="en-US" sz="2000" b="1" dirty="0" smtClean="0">
                <a:solidFill>
                  <a:srgbClr val="0033CC"/>
                </a:solidFill>
                <a:latin typeface="Times New Roman" panose="02020603050405020304" pitchFamily="18" charset="0"/>
                <a:cs typeface="Times New Roman" panose="02020603050405020304" pitchFamily="18" charset="0"/>
              </a:rPr>
              <a:t>HOA SỮA </a:t>
            </a:r>
            <a:endParaRPr lang="en-US" altLang="en-US" sz="2000" b="1" dirty="0">
              <a:solidFill>
                <a:srgbClr val="0033CC"/>
              </a:solidFill>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6" presetClass="entr" presetSubtype="21" fill="hold" nodeType="after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barn(inVertical)">
                                      <p:cBhvr>
                                        <p:cTn id="7" dur="500"/>
                                        <p:tgtEl>
                                          <p:spTgt spid="8">
                                            <p:txEl>
                                              <p:pRg st="0" end="0"/>
                                            </p:txEl>
                                          </p:spTgt>
                                        </p:tgtEl>
                                      </p:cBhvr>
                                    </p:animEffect>
                                  </p:childTnLst>
                                </p:cTn>
                              </p:par>
                              <p:par>
                                <p:cTn id="8" presetID="16" presetClass="entr" presetSubtype="21" fill="hold" nodeType="withEffect">
                                  <p:stCondLst>
                                    <p:cond delay="0"/>
                                  </p:stCondLst>
                                  <p:childTnLst>
                                    <p:set>
                                      <p:cBhvr>
                                        <p:cTn id="9" dur="1" fill="hold">
                                          <p:stCondLst>
                                            <p:cond delay="0"/>
                                          </p:stCondLst>
                                        </p:cTn>
                                        <p:tgtEl>
                                          <p:spTgt spid="8">
                                            <p:txEl>
                                              <p:pRg st="1" end="1"/>
                                            </p:txEl>
                                          </p:spTgt>
                                        </p:tgtEl>
                                        <p:attrNameLst>
                                          <p:attrName>style.visibility</p:attrName>
                                        </p:attrNameLst>
                                      </p:cBhvr>
                                      <p:to>
                                        <p:strVal val="visible"/>
                                      </p:to>
                                    </p:set>
                                    <p:animEffect transition="in" filter="barn(inVertical)">
                                      <p:cBhvr>
                                        <p:cTn id="10" dur="500"/>
                                        <p:tgtEl>
                                          <p:spTgt spid="8">
                                            <p:txEl>
                                              <p:pRg st="1" end="1"/>
                                            </p:txEl>
                                          </p:spTgt>
                                        </p:tgtEl>
                                      </p:cBhvr>
                                    </p:animEffect>
                                  </p:childTnLst>
                                </p:cTn>
                              </p:par>
                            </p:childTnLst>
                          </p:cTn>
                        </p:par>
                        <p:par>
                          <p:cTn id="11" fill="hold" nodeType="afterGroup">
                            <p:stCondLst>
                              <p:cond delay="500"/>
                            </p:stCondLst>
                            <p:childTnLst>
                              <p:par>
                                <p:cTn id="12" presetID="16" presetClass="entr" presetSubtype="21" fill="hold" nodeType="after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barn(inVertical)">
                                      <p:cBhvr>
                                        <p:cTn id="14" dur="500"/>
                                        <p:tgtEl>
                                          <p:spTgt spid="4"/>
                                        </p:tgtEl>
                                      </p:cBhvr>
                                    </p:animEffect>
                                  </p:childTnLst>
                                </p:cTn>
                              </p:par>
                            </p:childTnLst>
                          </p:cTn>
                        </p:par>
                        <p:par>
                          <p:cTn id="15" fill="hold" nodeType="afterGroup">
                            <p:stCondLst>
                              <p:cond delay="1000"/>
                            </p:stCondLst>
                            <p:childTnLst>
                              <p:par>
                                <p:cTn id="16" presetID="1" presetClass="entr" presetSubtype="0" fill="hold" nodeType="afterEffect">
                                  <p:stCondLst>
                                    <p:cond delay="0"/>
                                  </p:stCondLst>
                                  <p:childTnLst>
                                    <p:set>
                                      <p:cBhvr>
                                        <p:cTn id="17" dur="1" fill="hold">
                                          <p:stCondLst>
                                            <p:cond delay="0"/>
                                          </p:stCondLst>
                                        </p:cTn>
                                        <p:tgtEl>
                                          <p:spTgt spid="5">
                                            <p:txEl>
                                              <p:pRg st="0" end="0"/>
                                            </p:txEl>
                                          </p:spTgt>
                                        </p:tgtEl>
                                        <p:attrNameLst>
                                          <p:attrName>style.visibility</p:attrName>
                                        </p:attrNameLst>
                                      </p:cBhvr>
                                      <p:to>
                                        <p:strVal val="visible"/>
                                      </p:to>
                                    </p:set>
                                  </p:childTnLst>
                                </p:cTn>
                              </p:par>
                            </p:childTnLst>
                          </p:cTn>
                        </p:par>
                        <p:par>
                          <p:cTn id="18" fill="hold" nodeType="afterGroup">
                            <p:stCondLst>
                              <p:cond delay="1000"/>
                            </p:stCondLst>
                            <p:childTnLst>
                              <p:par>
                                <p:cTn id="19" presetID="1" presetClass="entr" presetSubtype="0" fill="hold" nodeType="afterEffect">
                                  <p:stCondLst>
                                    <p:cond delay="0"/>
                                  </p:stCondLst>
                                  <p:childTnLst>
                                    <p:set>
                                      <p:cBhvr>
                                        <p:cTn id="20" dur="1" fill="hold">
                                          <p:stCondLst>
                                            <p:cond delay="0"/>
                                          </p:stCondLst>
                                        </p:cTn>
                                        <p:tgtEl>
                                          <p:spTgt spid="5">
                                            <p:txEl>
                                              <p:pRg st="1" end="1"/>
                                            </p:txEl>
                                          </p:spTgt>
                                        </p:tgtEl>
                                        <p:attrNameLst>
                                          <p:attrName>style.visibility</p:attrName>
                                        </p:attrNameLst>
                                      </p:cBhvr>
                                      <p:to>
                                        <p:strVal val="visible"/>
                                      </p:to>
                                    </p:set>
                                  </p:childTnLst>
                                </p:cTn>
                              </p:par>
                            </p:childTnLst>
                          </p:cTn>
                        </p:par>
                        <p:par>
                          <p:cTn id="21" fill="hold" nodeType="afterGroup">
                            <p:stCondLst>
                              <p:cond delay="1000"/>
                            </p:stCondLst>
                            <p:childTnLst>
                              <p:par>
                                <p:cTn id="22" presetID="53" presetClass="entr" presetSubtype="16" fill="hold" grpId="0" nodeType="afterEffect">
                                  <p:stCondLst>
                                    <p:cond delay="0"/>
                                  </p:stCondLst>
                                  <p:childTnLst>
                                    <p:set>
                                      <p:cBhvr>
                                        <p:cTn id="23" dur="1" fill="hold">
                                          <p:stCondLst>
                                            <p:cond delay="0"/>
                                          </p:stCondLst>
                                        </p:cTn>
                                        <p:tgtEl>
                                          <p:spTgt spid="6"/>
                                        </p:tgtEl>
                                        <p:attrNameLst>
                                          <p:attrName>style.visibility</p:attrName>
                                        </p:attrNameLst>
                                      </p:cBhvr>
                                      <p:to>
                                        <p:strVal val="visible"/>
                                      </p:to>
                                    </p:set>
                                    <p:anim calcmode="lin" valueType="num">
                                      <p:cBhvr>
                                        <p:cTn id="24" dur="500" fill="hold"/>
                                        <p:tgtEl>
                                          <p:spTgt spid="6"/>
                                        </p:tgtEl>
                                        <p:attrNameLst>
                                          <p:attrName>ppt_w</p:attrName>
                                        </p:attrNameLst>
                                      </p:cBhvr>
                                      <p:tavLst>
                                        <p:tav tm="0">
                                          <p:val>
                                            <p:fltVal val="0"/>
                                          </p:val>
                                        </p:tav>
                                        <p:tav tm="100000">
                                          <p:val>
                                            <p:strVal val="#ppt_w"/>
                                          </p:val>
                                        </p:tav>
                                      </p:tavLst>
                                    </p:anim>
                                    <p:anim calcmode="lin" valueType="num">
                                      <p:cBhvr>
                                        <p:cTn id="25" dur="500" fill="hold"/>
                                        <p:tgtEl>
                                          <p:spTgt spid="6"/>
                                        </p:tgtEl>
                                        <p:attrNameLst>
                                          <p:attrName>ppt_h</p:attrName>
                                        </p:attrNameLst>
                                      </p:cBhvr>
                                      <p:tavLst>
                                        <p:tav tm="0">
                                          <p:val>
                                            <p:fltVal val="0"/>
                                          </p:val>
                                        </p:tav>
                                        <p:tav tm="100000">
                                          <p:val>
                                            <p:strVal val="#ppt_h"/>
                                          </p:val>
                                        </p:tav>
                                      </p:tavLst>
                                    </p:anim>
                                    <p:animEffect transition="in" filter="fade">
                                      <p:cBhvr>
                                        <p:cTn id="26"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28674" name="Picture 4" descr="ga20"/>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065463" y="1600200"/>
            <a:ext cx="6027737" cy="4787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8676" name="TextBox 5"/>
          <p:cNvSpPr txBox="1">
            <a:spLocks noChangeArrowheads="1"/>
          </p:cNvSpPr>
          <p:nvPr/>
        </p:nvSpPr>
        <p:spPr bwMode="auto">
          <a:xfrm>
            <a:off x="4267200" y="898525"/>
            <a:ext cx="41910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r>
              <a:rPr lang="en-US" altLang="en-US" sz="2400">
                <a:solidFill>
                  <a:srgbClr val="C00000"/>
                </a:solidFill>
                <a:latin typeface="Arial" panose="020B0604020202020204" pitchFamily="34" charset="0"/>
              </a:rPr>
              <a:t>Con gà kêu như nào?</a:t>
            </a:r>
          </a:p>
        </p:txBody>
      </p:sp>
      <p:pic>
        <p:nvPicPr>
          <p:cNvPr id="3" name="Tieng-Ga-gay-www_nhacchuongvui_com (1)">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2057400" y="1905000"/>
            <a:ext cx="609600" cy="609600"/>
          </a:xfrm>
          <a:prstGeom prst="rect">
            <a:avLst/>
          </a:prstGeom>
        </p:spPr>
      </p:pic>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3"/>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12086" fill="hold"/>
                                        <p:tgtEl>
                                          <p:spTgt spid="3"/>
                                        </p:tgtEl>
                                      </p:cBhvr>
                                    </p:cmd>
                                  </p:childTnLst>
                                </p:cTn>
                              </p:par>
                            </p:childTnLst>
                          </p:cTn>
                        </p:par>
                      </p:childTnLst>
                    </p:cTn>
                  </p:par>
                </p:childTnLst>
              </p:cTn>
              <p:nextCondLst>
                <p:cond evt="onClick" delay="0">
                  <p:tgtEl>
                    <p:spTgt spid="3"/>
                  </p:tgtEl>
                </p:cond>
              </p:nextCondLst>
            </p:seq>
            <p:audio>
              <p:cMediaNode vol="80000">
                <p:cTn id="7" fill="hold" display="0">
                  <p:stCondLst>
                    <p:cond delay="indefinite"/>
                  </p:stCondLst>
                  <p:endCondLst>
                    <p:cond evt="onStopAudio" delay="0">
                      <p:tgtEl>
                        <p:sldTgt/>
                      </p:tgtEl>
                    </p:cond>
                  </p:endCondLst>
                </p:cTn>
                <p:tgtEl>
                  <p:spTgt spid="3"/>
                </p:tgtEl>
              </p:cMediaNode>
            </p:audio>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6286" y="0"/>
            <a:ext cx="12228286" cy="6858000"/>
          </a:xfrm>
          <a:prstGeom prst="rect">
            <a:avLst/>
          </a:prstGeom>
        </p:spPr>
      </p:pic>
      <p:pic>
        <p:nvPicPr>
          <p:cNvPr id="68612"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14600" y="1219200"/>
            <a:ext cx="3581400" cy="472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9699" name="Picture 5" descr="ga20"/>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096000" y="1219200"/>
            <a:ext cx="3505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9701" name="TextBox 1"/>
          <p:cNvSpPr txBox="1">
            <a:spLocks noChangeArrowheads="1"/>
          </p:cNvSpPr>
          <p:nvPr/>
        </p:nvSpPr>
        <p:spPr bwMode="auto">
          <a:xfrm>
            <a:off x="3581400" y="457200"/>
            <a:ext cx="55626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r>
              <a:rPr lang="en-US" altLang="en-US" b="1" dirty="0">
                <a:solidFill>
                  <a:srgbClr val="C00000"/>
                </a:solidFill>
                <a:latin typeface="Arial" panose="020B0604020202020204" pitchFamily="34" charset="0"/>
              </a:rPr>
              <a:t>SO SÁNH CON VỊT, CON GÀ</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8" presetClass="entr" presetSubtype="16" fill="hold" grpId="0" nodeType="withEffect" nodePh="1">
                                  <p:stCondLst>
                                    <p:cond delay="0"/>
                                  </p:stCondLst>
                                  <p:endCondLst>
                                    <p:cond evt="begin" delay="0">
                                      <p:tn val="5"/>
                                    </p:cond>
                                  </p:endCondLst>
                                  <p:childTnLst>
                                    <p:set>
                                      <p:cBhvr>
                                        <p:cTn id="6" dur="1" fill="hold">
                                          <p:stCondLst>
                                            <p:cond delay="0"/>
                                          </p:stCondLst>
                                        </p:cTn>
                                        <p:tgtEl>
                                          <p:spTgt spid="68612"/>
                                        </p:tgtEl>
                                        <p:attrNameLst>
                                          <p:attrName>style.visibility</p:attrName>
                                        </p:attrNameLst>
                                      </p:cBhvr>
                                      <p:to>
                                        <p:strVal val="visible"/>
                                      </p:to>
                                    </p:set>
                                    <p:animEffect transition="in" filter="diamond(in)">
                                      <p:cBhvr>
                                        <p:cTn id="7" dur="2000"/>
                                        <p:tgtEl>
                                          <p:spTgt spid="68612"/>
                                        </p:tgtEl>
                                      </p:cBhvr>
                                    </p:animEffect>
                                  </p:childTnLst>
                                  <p:subTnLst>
                                    <p:audio>
                                      <p:cMediaNode>
                                        <p:cTn display="0" masterRel="sameClick">
                                          <p:stCondLst>
                                            <p:cond evt="begin" delay="0">
                                              <p:tn val="5"/>
                                            </p:cond>
                                          </p:stCondLst>
                                          <p:endCondLst>
                                            <p:cond evt="onStopAudio" delay="0">
                                              <p:tgtEl>
                                                <p:sldTgt/>
                                              </p:tgtEl>
                                            </p:cond>
                                          </p:endCondLst>
                                        </p:cTn>
                                        <p:tgtEl>
                                          <p:sndTgt r:embed="rId2" name="bomb.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612"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886" y="0"/>
            <a:ext cx="12192000" cy="6873594"/>
          </a:xfrm>
          <a:prstGeom prst="rect">
            <a:avLst/>
          </a:prstGeom>
        </p:spPr>
      </p:pic>
      <p:sp>
        <p:nvSpPr>
          <p:cNvPr id="30722" name="TextBox 1"/>
          <p:cNvSpPr txBox="1">
            <a:spLocks noChangeArrowheads="1"/>
          </p:cNvSpPr>
          <p:nvPr/>
        </p:nvSpPr>
        <p:spPr bwMode="auto">
          <a:xfrm>
            <a:off x="3124200" y="145386"/>
            <a:ext cx="55626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a:lnSpc>
                <a:spcPct val="100000"/>
              </a:lnSpc>
              <a:spcBef>
                <a:spcPct val="0"/>
              </a:spcBef>
              <a:buFontTx/>
              <a:buNone/>
            </a:pPr>
            <a:r>
              <a:rPr lang="en-US" altLang="en-US" b="1" dirty="0">
                <a:solidFill>
                  <a:srgbClr val="C00000"/>
                </a:solidFill>
                <a:latin typeface="Arial" panose="020B0604020202020204" pitchFamily="34" charset="0"/>
              </a:rPr>
              <a:t>GIÁO DỤC</a:t>
            </a: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18927" y="647490"/>
            <a:ext cx="8154145" cy="6113617"/>
          </a:xfrm>
          <a:prstGeom prst="rect">
            <a:avLst/>
          </a:prstGeom>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85800" y="500062"/>
            <a:ext cx="10515600" cy="1325563"/>
          </a:xfrm>
        </p:spPr>
        <p:txBody>
          <a:bodyPr/>
          <a:lstStyle/>
          <a:p>
            <a:pPr algn="ctr"/>
            <a:r>
              <a:rPr lang="en-US" sz="4000" b="1" dirty="0" smtClean="0">
                <a:solidFill>
                  <a:srgbClr val="FF0000"/>
                </a:solidFill>
                <a:latin typeface="Times New Roman" panose="02020603050405020304" pitchFamily="18" charset="0"/>
                <a:cs typeface="Times New Roman" panose="02020603050405020304" pitchFamily="18" charset="0"/>
              </a:rPr>
              <a:t>TRÒ CHƠI</a:t>
            </a:r>
            <a:endParaRPr lang="en-US" sz="4000" b="1" dirty="0">
              <a:solidFill>
                <a:srgbClr val="FF0000"/>
              </a:solidFill>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1676400" y="1825625"/>
            <a:ext cx="9144000" cy="4351338"/>
          </a:xfrm>
        </p:spPr>
        <p:txBody>
          <a:bodyPr/>
          <a:lstStyle/>
          <a:p>
            <a:pPr marL="0" indent="0" algn="ctr">
              <a:buNone/>
            </a:pPr>
            <a:r>
              <a:rPr lang="vi-VN" sz="3600" b="1" dirty="0" smtClean="0">
                <a:solidFill>
                  <a:srgbClr val="000099"/>
                </a:solidFill>
                <a:latin typeface="Times New Roman" panose="02020603050405020304" pitchFamily="18" charset="0"/>
              </a:rPr>
              <a:t>TC1</a:t>
            </a:r>
            <a:r>
              <a:rPr lang="vi-VN" sz="3600" b="1" dirty="0">
                <a:solidFill>
                  <a:srgbClr val="000099"/>
                </a:solidFill>
                <a:latin typeface="Times New Roman" panose="02020603050405020304" pitchFamily="18" charset="0"/>
              </a:rPr>
              <a:t>:  </a:t>
            </a:r>
            <a:r>
              <a:rPr lang="vi-VN" sz="3600" b="1" dirty="0" smtClean="0">
                <a:solidFill>
                  <a:srgbClr val="000099"/>
                </a:solidFill>
                <a:latin typeface="Times New Roman" panose="02020603050405020304" pitchFamily="18" charset="0"/>
              </a:rPr>
              <a:t>Con</a:t>
            </a:r>
            <a:r>
              <a:rPr lang="en-US" sz="3600" b="1" dirty="0" smtClean="0">
                <a:solidFill>
                  <a:srgbClr val="000099"/>
                </a:solidFill>
                <a:latin typeface="Times New Roman" panose="02020603050405020304" pitchFamily="18" charset="0"/>
              </a:rPr>
              <a:t> </a:t>
            </a:r>
            <a:r>
              <a:rPr lang="vi-VN" sz="3600" b="1" dirty="0" smtClean="0">
                <a:solidFill>
                  <a:srgbClr val="000099"/>
                </a:solidFill>
                <a:latin typeface="Times New Roman" panose="02020603050405020304" pitchFamily="18" charset="0"/>
              </a:rPr>
              <a:t>gì biế</a:t>
            </a:r>
            <a:r>
              <a:rPr lang="en-US" sz="3600" b="1" dirty="0" smtClean="0">
                <a:solidFill>
                  <a:srgbClr val="000099"/>
                </a:solidFill>
                <a:latin typeface="Times New Roman" panose="02020603050405020304" pitchFamily="18" charset="0"/>
              </a:rPr>
              <a:t>n</a:t>
            </a:r>
            <a:r>
              <a:rPr lang="vi-VN" sz="3600" b="1" dirty="0" smtClean="0">
                <a:solidFill>
                  <a:srgbClr val="000099"/>
                </a:solidFill>
                <a:latin typeface="Times New Roman" panose="02020603050405020304" pitchFamily="18" charset="0"/>
              </a:rPr>
              <a:t> </a:t>
            </a:r>
            <a:r>
              <a:rPr lang="vi-VN" sz="3600" b="1" dirty="0">
                <a:solidFill>
                  <a:srgbClr val="000099"/>
                </a:solidFill>
                <a:latin typeface="Times New Roman" panose="02020603050405020304" pitchFamily="18" charset="0"/>
              </a:rPr>
              <a:t>mất</a:t>
            </a:r>
          </a:p>
          <a:p>
            <a:pPr marL="0" indent="0">
              <a:buNone/>
            </a:pPr>
            <a:r>
              <a:rPr lang="vi-VN" dirty="0">
                <a:solidFill>
                  <a:srgbClr val="000099"/>
                </a:solidFill>
                <a:latin typeface="Times New Roman" panose="02020603050405020304" pitchFamily="18" charset="0"/>
              </a:rPr>
              <a:t>+ </a:t>
            </a:r>
            <a:r>
              <a:rPr lang="vi-VN" dirty="0" smtClean="0">
                <a:solidFill>
                  <a:srgbClr val="000099"/>
                </a:solidFill>
                <a:latin typeface="Times New Roman" panose="02020603050405020304" pitchFamily="18" charset="0"/>
              </a:rPr>
              <a:t>C</a:t>
            </a:r>
            <a:r>
              <a:rPr lang="en-US" dirty="0" err="1" smtClean="0">
                <a:solidFill>
                  <a:srgbClr val="000099"/>
                </a:solidFill>
                <a:latin typeface="Times New Roman" panose="02020603050405020304" pitchFamily="18" charset="0"/>
              </a:rPr>
              <a:t>ách</a:t>
            </a:r>
            <a:r>
              <a:rPr lang="en-US" dirty="0" smtClean="0">
                <a:solidFill>
                  <a:srgbClr val="000099"/>
                </a:solidFill>
                <a:latin typeface="Times New Roman" panose="02020603050405020304" pitchFamily="18" charset="0"/>
              </a:rPr>
              <a:t> </a:t>
            </a:r>
            <a:r>
              <a:rPr lang="en-US" dirty="0" err="1" smtClean="0">
                <a:solidFill>
                  <a:srgbClr val="000099"/>
                </a:solidFill>
                <a:latin typeface="Times New Roman" panose="02020603050405020304" pitchFamily="18" charset="0"/>
              </a:rPr>
              <a:t>chơi</a:t>
            </a:r>
            <a:r>
              <a:rPr lang="en-US" dirty="0" smtClean="0">
                <a:solidFill>
                  <a:srgbClr val="000099"/>
                </a:solidFill>
                <a:latin typeface="Times New Roman" panose="02020603050405020304" pitchFamily="18" charset="0"/>
              </a:rPr>
              <a:t>: </a:t>
            </a:r>
            <a:r>
              <a:rPr lang="en-US" dirty="0" err="1" smtClean="0">
                <a:solidFill>
                  <a:srgbClr val="000099"/>
                </a:solidFill>
                <a:latin typeface="Times New Roman" panose="02020603050405020304" pitchFamily="18" charset="0"/>
              </a:rPr>
              <a:t>các</a:t>
            </a:r>
            <a:r>
              <a:rPr lang="en-US" dirty="0" smtClean="0">
                <a:solidFill>
                  <a:srgbClr val="000099"/>
                </a:solidFill>
                <a:latin typeface="Times New Roman" panose="02020603050405020304" pitchFamily="18" charset="0"/>
              </a:rPr>
              <a:t> con </a:t>
            </a:r>
            <a:r>
              <a:rPr lang="en-US" dirty="0" err="1" smtClean="0">
                <a:solidFill>
                  <a:srgbClr val="000099"/>
                </a:solidFill>
                <a:latin typeface="Times New Roman" panose="02020603050405020304" pitchFamily="18" charset="0"/>
              </a:rPr>
              <a:t>hãy</a:t>
            </a:r>
            <a:r>
              <a:rPr lang="en-US" dirty="0" smtClean="0">
                <a:solidFill>
                  <a:srgbClr val="000099"/>
                </a:solidFill>
                <a:latin typeface="Times New Roman" panose="02020603050405020304" pitchFamily="18" charset="0"/>
              </a:rPr>
              <a:t> </a:t>
            </a:r>
            <a:r>
              <a:rPr lang="en-US" dirty="0" err="1" smtClean="0">
                <a:solidFill>
                  <a:srgbClr val="000099"/>
                </a:solidFill>
                <a:latin typeface="Times New Roman" panose="02020603050405020304" pitchFamily="18" charset="0"/>
              </a:rPr>
              <a:t>quan</a:t>
            </a:r>
            <a:r>
              <a:rPr lang="en-US" dirty="0" smtClean="0">
                <a:solidFill>
                  <a:srgbClr val="000099"/>
                </a:solidFill>
                <a:latin typeface="Times New Roman" panose="02020603050405020304" pitchFamily="18" charset="0"/>
              </a:rPr>
              <a:t> </a:t>
            </a:r>
            <a:r>
              <a:rPr lang="en-US" dirty="0" err="1" smtClean="0">
                <a:solidFill>
                  <a:srgbClr val="000099"/>
                </a:solidFill>
                <a:latin typeface="Times New Roman" panose="02020603050405020304" pitchFamily="18" charset="0"/>
              </a:rPr>
              <a:t>sát</a:t>
            </a:r>
            <a:r>
              <a:rPr lang="en-US" dirty="0" smtClean="0">
                <a:solidFill>
                  <a:srgbClr val="000099"/>
                </a:solidFill>
                <a:latin typeface="Times New Roman" panose="02020603050405020304" pitchFamily="18" charset="0"/>
              </a:rPr>
              <a:t> </a:t>
            </a:r>
            <a:r>
              <a:rPr lang="en-US" dirty="0" err="1" smtClean="0">
                <a:solidFill>
                  <a:srgbClr val="000099"/>
                </a:solidFill>
                <a:latin typeface="Times New Roman" panose="02020603050405020304" pitchFamily="18" charset="0"/>
              </a:rPr>
              <a:t>trên</a:t>
            </a:r>
            <a:r>
              <a:rPr lang="en-US" dirty="0" smtClean="0">
                <a:solidFill>
                  <a:srgbClr val="000099"/>
                </a:solidFill>
                <a:latin typeface="Times New Roman" panose="02020603050405020304" pitchFamily="18" charset="0"/>
              </a:rPr>
              <a:t> </a:t>
            </a:r>
            <a:r>
              <a:rPr lang="en-US" dirty="0" err="1" smtClean="0">
                <a:solidFill>
                  <a:srgbClr val="000099"/>
                </a:solidFill>
                <a:latin typeface="Times New Roman" panose="02020603050405020304" pitchFamily="18" charset="0"/>
              </a:rPr>
              <a:t>màn</a:t>
            </a:r>
            <a:r>
              <a:rPr lang="en-US" dirty="0" smtClean="0">
                <a:solidFill>
                  <a:srgbClr val="000099"/>
                </a:solidFill>
                <a:latin typeface="Times New Roman" panose="02020603050405020304" pitchFamily="18" charset="0"/>
              </a:rPr>
              <a:t> </a:t>
            </a:r>
            <a:r>
              <a:rPr lang="en-US" dirty="0" err="1" smtClean="0">
                <a:solidFill>
                  <a:srgbClr val="000099"/>
                </a:solidFill>
                <a:latin typeface="Times New Roman" panose="02020603050405020304" pitchFamily="18" charset="0"/>
              </a:rPr>
              <a:t>hình</a:t>
            </a:r>
            <a:r>
              <a:rPr lang="en-US" dirty="0" smtClean="0">
                <a:solidFill>
                  <a:srgbClr val="000099"/>
                </a:solidFill>
                <a:latin typeface="Times New Roman" panose="02020603050405020304" pitchFamily="18" charset="0"/>
              </a:rPr>
              <a:t> </a:t>
            </a:r>
            <a:r>
              <a:rPr lang="en-US" dirty="0" err="1" smtClean="0">
                <a:solidFill>
                  <a:srgbClr val="000099"/>
                </a:solidFill>
                <a:latin typeface="Times New Roman" panose="02020603050405020304" pitchFamily="18" charset="0"/>
              </a:rPr>
              <a:t>của</a:t>
            </a:r>
            <a:r>
              <a:rPr lang="en-US" dirty="0" smtClean="0">
                <a:solidFill>
                  <a:srgbClr val="000099"/>
                </a:solidFill>
                <a:latin typeface="Times New Roman" panose="02020603050405020304" pitchFamily="18" charset="0"/>
              </a:rPr>
              <a:t> </a:t>
            </a:r>
            <a:r>
              <a:rPr lang="en-US" dirty="0" err="1" smtClean="0">
                <a:solidFill>
                  <a:srgbClr val="000099"/>
                </a:solidFill>
                <a:latin typeface="Times New Roman" panose="02020603050405020304" pitchFamily="18" charset="0"/>
              </a:rPr>
              <a:t>cô</a:t>
            </a:r>
            <a:r>
              <a:rPr lang="en-US" dirty="0" smtClean="0">
                <a:solidFill>
                  <a:srgbClr val="000099"/>
                </a:solidFill>
                <a:latin typeface="Times New Roman" panose="02020603050405020304" pitchFamily="18" charset="0"/>
              </a:rPr>
              <a:t> </a:t>
            </a:r>
            <a:r>
              <a:rPr lang="en-US" dirty="0" err="1" smtClean="0">
                <a:solidFill>
                  <a:srgbClr val="000099"/>
                </a:solidFill>
                <a:latin typeface="Times New Roman" panose="02020603050405020304" pitchFamily="18" charset="0"/>
              </a:rPr>
              <a:t>xem</a:t>
            </a:r>
            <a:r>
              <a:rPr lang="en-US" dirty="0" smtClean="0">
                <a:solidFill>
                  <a:srgbClr val="000099"/>
                </a:solidFill>
                <a:latin typeface="Times New Roman" panose="02020603050405020304" pitchFamily="18" charset="0"/>
              </a:rPr>
              <a:t> con </a:t>
            </a:r>
            <a:r>
              <a:rPr lang="en-US" dirty="0" err="1" smtClean="0">
                <a:solidFill>
                  <a:srgbClr val="000099"/>
                </a:solidFill>
                <a:latin typeface="Times New Roman" panose="02020603050405020304" pitchFamily="18" charset="0"/>
              </a:rPr>
              <a:t>gì</a:t>
            </a:r>
            <a:r>
              <a:rPr lang="en-US" dirty="0" smtClean="0">
                <a:solidFill>
                  <a:srgbClr val="000099"/>
                </a:solidFill>
                <a:latin typeface="Times New Roman" panose="02020603050405020304" pitchFamily="18" charset="0"/>
              </a:rPr>
              <a:t> </a:t>
            </a:r>
            <a:r>
              <a:rPr lang="en-US" dirty="0" err="1" smtClean="0">
                <a:solidFill>
                  <a:srgbClr val="000099"/>
                </a:solidFill>
                <a:latin typeface="Times New Roman" panose="02020603050405020304" pitchFamily="18" charset="0"/>
              </a:rPr>
              <a:t>biến</a:t>
            </a:r>
            <a:r>
              <a:rPr lang="en-US" dirty="0" smtClean="0">
                <a:solidFill>
                  <a:srgbClr val="000099"/>
                </a:solidFill>
                <a:latin typeface="Times New Roman" panose="02020603050405020304" pitchFamily="18" charset="0"/>
              </a:rPr>
              <a:t> </a:t>
            </a:r>
            <a:r>
              <a:rPr lang="en-US" dirty="0" err="1" smtClean="0">
                <a:solidFill>
                  <a:srgbClr val="000099"/>
                </a:solidFill>
                <a:latin typeface="Times New Roman" panose="02020603050405020304" pitchFamily="18" charset="0"/>
              </a:rPr>
              <a:t>mất</a:t>
            </a:r>
            <a:r>
              <a:rPr lang="en-US" dirty="0" smtClean="0">
                <a:solidFill>
                  <a:srgbClr val="000099"/>
                </a:solidFill>
                <a:latin typeface="Times New Roman" panose="02020603050405020304" pitchFamily="18" charset="0"/>
              </a:rPr>
              <a:t> </a:t>
            </a:r>
            <a:r>
              <a:rPr lang="en-US" dirty="0" err="1" smtClean="0">
                <a:solidFill>
                  <a:srgbClr val="000099"/>
                </a:solidFill>
                <a:latin typeface="Times New Roman" panose="02020603050405020304" pitchFamily="18" charset="0"/>
              </a:rPr>
              <a:t>nhé</a:t>
            </a:r>
            <a:r>
              <a:rPr lang="en-US" dirty="0" smtClean="0">
                <a:solidFill>
                  <a:srgbClr val="000099"/>
                </a:solidFill>
                <a:latin typeface="Times New Roman" panose="02020603050405020304" pitchFamily="18" charset="0"/>
              </a:rPr>
              <a:t>.</a:t>
            </a:r>
          </a:p>
          <a:p>
            <a:pPr marL="0" indent="0">
              <a:buNone/>
            </a:pPr>
            <a:r>
              <a:rPr lang="en-US" dirty="0" smtClean="0">
                <a:solidFill>
                  <a:srgbClr val="000099"/>
                </a:solidFill>
                <a:latin typeface="Times New Roman" panose="02020603050405020304" pitchFamily="18" charset="0"/>
              </a:rPr>
              <a:t>+ </a:t>
            </a:r>
            <a:r>
              <a:rPr lang="en-US" dirty="0" err="1" smtClean="0">
                <a:solidFill>
                  <a:srgbClr val="000099"/>
                </a:solidFill>
                <a:latin typeface="Times New Roman" panose="02020603050405020304" pitchFamily="18" charset="0"/>
              </a:rPr>
              <a:t>Luật</a:t>
            </a:r>
            <a:r>
              <a:rPr lang="en-US" dirty="0" smtClean="0">
                <a:solidFill>
                  <a:srgbClr val="000099"/>
                </a:solidFill>
                <a:latin typeface="Times New Roman" panose="02020603050405020304" pitchFamily="18" charset="0"/>
              </a:rPr>
              <a:t> </a:t>
            </a:r>
            <a:r>
              <a:rPr lang="en-US" dirty="0" err="1" smtClean="0">
                <a:solidFill>
                  <a:srgbClr val="000099"/>
                </a:solidFill>
                <a:latin typeface="Times New Roman" panose="02020603050405020304" pitchFamily="18" charset="0"/>
              </a:rPr>
              <a:t>chơi</a:t>
            </a:r>
            <a:r>
              <a:rPr lang="en-US" dirty="0" smtClean="0">
                <a:solidFill>
                  <a:srgbClr val="000099"/>
                </a:solidFill>
                <a:latin typeface="Times New Roman" panose="02020603050405020304" pitchFamily="18" charset="0"/>
              </a:rPr>
              <a:t>: </a:t>
            </a:r>
            <a:r>
              <a:rPr lang="en-US" dirty="0" err="1" smtClean="0">
                <a:solidFill>
                  <a:srgbClr val="000099"/>
                </a:solidFill>
                <a:latin typeface="Times New Roman" panose="02020603050405020304" pitchFamily="18" charset="0"/>
              </a:rPr>
              <a:t>Bạn</a:t>
            </a:r>
            <a:r>
              <a:rPr lang="en-US" dirty="0" smtClean="0">
                <a:solidFill>
                  <a:srgbClr val="000099"/>
                </a:solidFill>
                <a:latin typeface="Times New Roman" panose="02020603050405020304" pitchFamily="18" charset="0"/>
              </a:rPr>
              <a:t> </a:t>
            </a:r>
            <a:r>
              <a:rPr lang="en-US" dirty="0" err="1" smtClean="0">
                <a:solidFill>
                  <a:srgbClr val="000099"/>
                </a:solidFill>
                <a:latin typeface="Times New Roman" panose="02020603050405020304" pitchFamily="18" charset="0"/>
              </a:rPr>
              <a:t>nào</a:t>
            </a:r>
            <a:r>
              <a:rPr lang="en-US" dirty="0" smtClean="0">
                <a:solidFill>
                  <a:srgbClr val="000099"/>
                </a:solidFill>
                <a:latin typeface="Times New Roman" panose="02020603050405020304" pitchFamily="18" charset="0"/>
              </a:rPr>
              <a:t> </a:t>
            </a:r>
            <a:r>
              <a:rPr lang="en-US" dirty="0" err="1" smtClean="0">
                <a:solidFill>
                  <a:srgbClr val="000099"/>
                </a:solidFill>
                <a:latin typeface="Times New Roman" panose="02020603050405020304" pitchFamily="18" charset="0"/>
              </a:rPr>
              <a:t>trả</a:t>
            </a:r>
            <a:r>
              <a:rPr lang="en-US" dirty="0" smtClean="0">
                <a:solidFill>
                  <a:srgbClr val="000099"/>
                </a:solidFill>
                <a:latin typeface="Times New Roman" panose="02020603050405020304" pitchFamily="18" charset="0"/>
              </a:rPr>
              <a:t> </a:t>
            </a:r>
            <a:r>
              <a:rPr lang="en-US" dirty="0" err="1" smtClean="0">
                <a:solidFill>
                  <a:srgbClr val="000099"/>
                </a:solidFill>
                <a:latin typeface="Times New Roman" panose="02020603050405020304" pitchFamily="18" charset="0"/>
              </a:rPr>
              <a:t>lời</a:t>
            </a:r>
            <a:r>
              <a:rPr lang="en-US" dirty="0" smtClean="0">
                <a:solidFill>
                  <a:srgbClr val="000099"/>
                </a:solidFill>
                <a:latin typeface="Times New Roman" panose="02020603050405020304" pitchFamily="18" charset="0"/>
              </a:rPr>
              <a:t> </a:t>
            </a:r>
            <a:r>
              <a:rPr lang="en-US" dirty="0" err="1" smtClean="0">
                <a:solidFill>
                  <a:srgbClr val="000099"/>
                </a:solidFill>
                <a:latin typeface="Times New Roman" panose="02020603050405020304" pitchFamily="18" charset="0"/>
              </a:rPr>
              <a:t>chính</a:t>
            </a:r>
            <a:r>
              <a:rPr lang="en-US" dirty="0" smtClean="0">
                <a:solidFill>
                  <a:srgbClr val="000099"/>
                </a:solidFill>
                <a:latin typeface="Times New Roman" panose="02020603050405020304" pitchFamily="18" charset="0"/>
              </a:rPr>
              <a:t> </a:t>
            </a:r>
            <a:r>
              <a:rPr lang="en-US" dirty="0" err="1" smtClean="0">
                <a:solidFill>
                  <a:srgbClr val="000099"/>
                </a:solidFill>
                <a:latin typeface="Times New Roman" panose="02020603050405020304" pitchFamily="18" charset="0"/>
              </a:rPr>
              <a:t>xác</a:t>
            </a:r>
            <a:r>
              <a:rPr lang="en-US" dirty="0" smtClean="0">
                <a:solidFill>
                  <a:srgbClr val="000099"/>
                </a:solidFill>
                <a:latin typeface="Times New Roman" panose="02020603050405020304" pitchFamily="18" charset="0"/>
              </a:rPr>
              <a:t> </a:t>
            </a:r>
            <a:r>
              <a:rPr lang="en-US" dirty="0" err="1" smtClean="0">
                <a:solidFill>
                  <a:srgbClr val="000099"/>
                </a:solidFill>
                <a:latin typeface="Times New Roman" panose="02020603050405020304" pitchFamily="18" charset="0"/>
              </a:rPr>
              <a:t>sẽ</a:t>
            </a:r>
            <a:r>
              <a:rPr lang="en-US" dirty="0" smtClean="0">
                <a:solidFill>
                  <a:srgbClr val="000099"/>
                </a:solidFill>
                <a:latin typeface="Times New Roman" panose="02020603050405020304" pitchFamily="18" charset="0"/>
              </a:rPr>
              <a:t> </a:t>
            </a:r>
            <a:r>
              <a:rPr lang="en-US" dirty="0" err="1" smtClean="0">
                <a:solidFill>
                  <a:srgbClr val="000099"/>
                </a:solidFill>
                <a:latin typeface="Times New Roman" panose="02020603050405020304" pitchFamily="18" charset="0"/>
              </a:rPr>
              <a:t>được</a:t>
            </a:r>
            <a:r>
              <a:rPr lang="en-US" dirty="0" smtClean="0">
                <a:solidFill>
                  <a:srgbClr val="000099"/>
                </a:solidFill>
                <a:latin typeface="Times New Roman" panose="02020603050405020304" pitchFamily="18" charset="0"/>
              </a:rPr>
              <a:t> </a:t>
            </a:r>
            <a:r>
              <a:rPr lang="en-US" dirty="0" err="1" smtClean="0">
                <a:solidFill>
                  <a:srgbClr val="000099"/>
                </a:solidFill>
                <a:latin typeface="Times New Roman" panose="02020603050405020304" pitchFamily="18" charset="0"/>
              </a:rPr>
              <a:t>thưởng</a:t>
            </a:r>
            <a:r>
              <a:rPr lang="en-US" dirty="0" smtClean="0">
                <a:solidFill>
                  <a:srgbClr val="000099"/>
                </a:solidFill>
                <a:latin typeface="Times New Roman" panose="02020603050405020304" pitchFamily="18" charset="0"/>
              </a:rPr>
              <a:t> </a:t>
            </a:r>
            <a:r>
              <a:rPr lang="en-US" dirty="0" err="1" smtClean="0">
                <a:solidFill>
                  <a:srgbClr val="000099"/>
                </a:solidFill>
                <a:latin typeface="Times New Roman" panose="02020603050405020304" pitchFamily="18" charset="0"/>
              </a:rPr>
              <a:t>một</a:t>
            </a:r>
            <a:r>
              <a:rPr lang="en-US" dirty="0" smtClean="0">
                <a:solidFill>
                  <a:srgbClr val="000099"/>
                </a:solidFill>
                <a:latin typeface="Times New Roman" panose="02020603050405020304" pitchFamily="18" charset="0"/>
              </a:rPr>
              <a:t> </a:t>
            </a:r>
            <a:r>
              <a:rPr lang="en-US" dirty="0" err="1" smtClean="0">
                <a:solidFill>
                  <a:srgbClr val="000099"/>
                </a:solidFill>
                <a:latin typeface="Times New Roman" panose="02020603050405020304" pitchFamily="18" charset="0"/>
              </a:rPr>
              <a:t>tràng</a:t>
            </a:r>
            <a:r>
              <a:rPr lang="en-US" dirty="0" smtClean="0">
                <a:solidFill>
                  <a:srgbClr val="000099"/>
                </a:solidFill>
                <a:latin typeface="Times New Roman" panose="02020603050405020304" pitchFamily="18" charset="0"/>
              </a:rPr>
              <a:t> </a:t>
            </a:r>
            <a:r>
              <a:rPr lang="en-US" dirty="0" err="1" smtClean="0">
                <a:solidFill>
                  <a:srgbClr val="000099"/>
                </a:solidFill>
                <a:latin typeface="Times New Roman" panose="02020603050405020304" pitchFamily="18" charset="0"/>
              </a:rPr>
              <a:t>pháo</a:t>
            </a:r>
            <a:r>
              <a:rPr lang="en-US" dirty="0" smtClean="0">
                <a:solidFill>
                  <a:srgbClr val="000099"/>
                </a:solidFill>
                <a:latin typeface="Times New Roman" panose="02020603050405020304" pitchFamily="18" charset="0"/>
              </a:rPr>
              <a:t> </a:t>
            </a:r>
            <a:r>
              <a:rPr lang="en-US" dirty="0" err="1" smtClean="0">
                <a:solidFill>
                  <a:srgbClr val="000099"/>
                </a:solidFill>
                <a:latin typeface="Times New Roman" panose="02020603050405020304" pitchFamily="18" charset="0"/>
              </a:rPr>
              <a:t>tay</a:t>
            </a:r>
            <a:endParaRPr lang="vi-VN" dirty="0">
              <a:solidFill>
                <a:srgbClr val="000099"/>
              </a:solidFill>
              <a:latin typeface="Times New Roman" panose="02020603050405020304" pitchFamily="18" charset="0"/>
            </a:endParaRPr>
          </a:p>
          <a:p>
            <a:endParaRPr lang="en-US" dirty="0"/>
          </a:p>
        </p:txBody>
      </p:sp>
    </p:spTree>
    <p:extLst>
      <p:ext uri="{BB962C8B-B14F-4D97-AF65-F5344CB8AC3E}">
        <p14:creationId xmlns:p14="http://schemas.microsoft.com/office/powerpoint/2010/main" val="418993651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3"/>
          <a:srcRect/>
          <a:stretch>
            <a:fillRect/>
          </a:stretch>
        </a:blipFill>
        <a:effectLst/>
      </p:bgPr>
    </p:bg>
    <p:spTree>
      <p:nvGrpSpPr>
        <p:cNvPr id="1" name=""/>
        <p:cNvGrpSpPr/>
        <p:nvPr/>
      </p:nvGrpSpPr>
      <p:grpSpPr>
        <a:xfrm>
          <a:off x="0" y="0"/>
          <a:ext cx="0" cy="0"/>
          <a:chOff x="0" y="0"/>
          <a:chExt cx="0" cy="0"/>
        </a:xfrm>
      </p:grpSpPr>
      <p:pic>
        <p:nvPicPr>
          <p:cNvPr id="4" name="Picture 4" descr="ga2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553200" y="1579805"/>
            <a:ext cx="4500512" cy="35748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371600" y="1579805"/>
            <a:ext cx="4692146" cy="35554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15766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nodeType="clickEffect">
                                  <p:stCondLst>
                                    <p:cond delay="0"/>
                                  </p:stCondLst>
                                  <p:childTnLst>
                                    <p:set>
                                      <p:cBhvr>
                                        <p:cTn id="6" dur="1" fill="hold">
                                          <p:stCondLst>
                                            <p:cond delay="0"/>
                                          </p:stCondLst>
                                        </p:cTn>
                                        <p:tgtEl>
                                          <p:spTgt spid="5"/>
                                        </p:tgtEl>
                                        <p:attrNameLst>
                                          <p:attrName>style.visibility</p:attrName>
                                        </p:attrNameLst>
                                      </p:cBhvr>
                                      <p:to>
                                        <p:strVal val="hidden"/>
                                      </p:to>
                                    </p:set>
                                  </p:childTnLst>
                                  <p:subTnLst>
                                    <p:audio>
                                      <p:cMediaNode>
                                        <p:cTn display="0" masterRel="sameClick">
                                          <p:stCondLst>
                                            <p:cond evt="begin" delay="0">
                                              <p:tn val="5"/>
                                            </p:cond>
                                          </p:stCondLst>
                                          <p:endCondLst>
                                            <p:cond evt="onStopAudio" delay="0">
                                              <p:tgtEl>
                                                <p:sldTgt/>
                                              </p:tgtEl>
                                            </p:cond>
                                          </p:endCondLst>
                                        </p:cTn>
                                        <p:tgtEl>
                                          <p:sndTgt r:embed="rId2" name="breeze.wav"/>
                                        </p:tgtEl>
                                      </p:cMediaNode>
                                    </p:audio>
                                  </p:subTnLst>
                                </p:cTn>
                              </p:par>
                            </p:childTnLst>
                          </p:cTn>
                        </p:par>
                      </p:childTnLst>
                    </p:cTn>
                  </p:par>
                  <p:par>
                    <p:cTn id="7" fill="hold">
                      <p:stCondLst>
                        <p:cond delay="indefinite"/>
                      </p:stCondLst>
                      <p:childTnLst>
                        <p:par>
                          <p:cTn id="8" fill="hold">
                            <p:stCondLst>
                              <p:cond delay="0"/>
                            </p:stCondLst>
                            <p:childTnLst>
                              <p:par>
                                <p:cTn id="9" presetID="1" presetClass="exit" presetSubtype="0" fill="hold" nodeType="clickEffect">
                                  <p:stCondLst>
                                    <p:cond delay="0"/>
                                  </p:stCondLst>
                                  <p:childTnLst>
                                    <p:set>
                                      <p:cBhvr>
                                        <p:cTn id="10" dur="1" fill="hold">
                                          <p:stCondLst>
                                            <p:cond delay="0"/>
                                          </p:stCondLst>
                                        </p:cTn>
                                        <p:tgtEl>
                                          <p:spTgt spid="4"/>
                                        </p:tgtEl>
                                        <p:attrNameLst>
                                          <p:attrName>style.visibility</p:attrName>
                                        </p:attrNameLst>
                                      </p:cBhvr>
                                      <p:to>
                                        <p:strVal val="hidden"/>
                                      </p:to>
                                    </p:set>
                                  </p:childTnLst>
                                  <p:subTnLst>
                                    <p:audio>
                                      <p:cMediaNode>
                                        <p:cTn display="0" masterRel="sameClick">
                                          <p:stCondLst>
                                            <p:cond evt="begin" delay="0">
                                              <p:tn val="9"/>
                                            </p:cond>
                                          </p:stCondLst>
                                          <p:endCondLst>
                                            <p:cond evt="onStopAudio" delay="0">
                                              <p:tgtEl>
                                                <p:sldTgt/>
                                              </p:tgtEl>
                                            </p:cond>
                                          </p:endCondLst>
                                        </p:cTn>
                                        <p:tgtEl>
                                          <p:sndTgt r:embed="rId2" name="breeze.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38200" y="708251"/>
            <a:ext cx="10515600" cy="1081088"/>
          </a:xfrm>
        </p:spPr>
        <p:txBody>
          <a:bodyPr/>
          <a:lstStyle/>
          <a:p>
            <a:pPr algn="ctr"/>
            <a:r>
              <a:rPr lang="vi-VN" sz="4000" b="1" dirty="0" smtClean="0">
                <a:solidFill>
                  <a:srgbClr val="000099"/>
                </a:solidFill>
              </a:rPr>
              <a:t>TC2</a:t>
            </a:r>
            <a:r>
              <a:rPr lang="vi-VN" sz="4000" b="1" dirty="0">
                <a:solidFill>
                  <a:srgbClr val="000099"/>
                </a:solidFill>
              </a:rPr>
              <a:t>: Thi xem ai nhanh</a:t>
            </a:r>
            <a:br>
              <a:rPr lang="vi-VN" sz="4000" b="1" dirty="0">
                <a:solidFill>
                  <a:srgbClr val="000099"/>
                </a:solidFill>
              </a:rPr>
            </a:br>
            <a:endParaRPr lang="en-US" sz="4000" b="1" dirty="0">
              <a:solidFill>
                <a:srgbClr val="000099"/>
              </a:solidFill>
            </a:endParaRPr>
          </a:p>
        </p:txBody>
      </p:sp>
      <p:sp>
        <p:nvSpPr>
          <p:cNvPr id="3" name="Content Placeholder 2"/>
          <p:cNvSpPr>
            <a:spLocks noGrp="1"/>
          </p:cNvSpPr>
          <p:nvPr>
            <p:ph idx="1"/>
          </p:nvPr>
        </p:nvSpPr>
        <p:spPr>
          <a:xfrm>
            <a:off x="1676401" y="1600200"/>
            <a:ext cx="9681028" cy="4351338"/>
          </a:xfrm>
        </p:spPr>
        <p:txBody>
          <a:bodyPr/>
          <a:lstStyle/>
          <a:p>
            <a:pPr marL="0" lvl="0" indent="0">
              <a:buNone/>
            </a:pPr>
            <a:r>
              <a:rPr lang="en-US" dirty="0" smtClean="0">
                <a:solidFill>
                  <a:srgbClr val="000099"/>
                </a:solidFill>
                <a:latin typeface="Times New Roman" panose="02020603050405020304" pitchFamily="18" charset="0"/>
              </a:rPr>
              <a:t>- </a:t>
            </a:r>
            <a:r>
              <a:rPr lang="vi-VN" dirty="0" smtClean="0">
                <a:solidFill>
                  <a:srgbClr val="000099"/>
                </a:solidFill>
                <a:latin typeface="Times New Roman" panose="02020603050405020304" pitchFamily="18" charset="0"/>
              </a:rPr>
              <a:t>Cách </a:t>
            </a:r>
            <a:r>
              <a:rPr lang="vi-VN" dirty="0">
                <a:solidFill>
                  <a:srgbClr val="000099"/>
                </a:solidFill>
                <a:latin typeface="Times New Roman" panose="02020603050405020304" pitchFamily="18" charset="0"/>
              </a:rPr>
              <a:t>chơi:</a:t>
            </a:r>
          </a:p>
          <a:p>
            <a:pPr marL="0" lvl="0" indent="0">
              <a:buNone/>
            </a:pPr>
            <a:r>
              <a:rPr lang="en-US" dirty="0" smtClean="0">
                <a:solidFill>
                  <a:srgbClr val="000099"/>
                </a:solidFill>
                <a:latin typeface="Times New Roman" panose="02020603050405020304" pitchFamily="18" charset="0"/>
              </a:rPr>
              <a:t>+</a:t>
            </a:r>
            <a:r>
              <a:rPr lang="vi-VN" dirty="0" smtClean="0">
                <a:solidFill>
                  <a:srgbClr val="000099"/>
                </a:solidFill>
                <a:latin typeface="Times New Roman" panose="02020603050405020304" pitchFamily="18" charset="0"/>
              </a:rPr>
              <a:t> </a:t>
            </a:r>
            <a:r>
              <a:rPr lang="vi-VN" dirty="0">
                <a:solidFill>
                  <a:srgbClr val="000099"/>
                </a:solidFill>
                <a:latin typeface="Times New Roman" panose="02020603050405020304" pitchFamily="18" charset="0"/>
              </a:rPr>
              <a:t>Cô phát cho mỗi trẻ một hình ảnh các con vật sau đó cô mở một bản nhạc , các con vừa đi vừa hát khi nào có tín hiệu của cô tìm nhà thì con nào hình ảnh tranh con vật nào thì về nhà đúng con vật đó.</a:t>
            </a:r>
          </a:p>
          <a:p>
            <a:pPr marL="0" lvl="0" indent="0">
              <a:buNone/>
            </a:pPr>
            <a:r>
              <a:rPr lang="en-US" dirty="0" smtClean="0">
                <a:solidFill>
                  <a:srgbClr val="000099"/>
                </a:solidFill>
                <a:latin typeface="Times New Roman" panose="02020603050405020304" pitchFamily="18" charset="0"/>
              </a:rPr>
              <a:t>+</a:t>
            </a:r>
            <a:r>
              <a:rPr lang="vi-VN" dirty="0" smtClean="0">
                <a:solidFill>
                  <a:srgbClr val="000099"/>
                </a:solidFill>
                <a:latin typeface="Times New Roman" panose="02020603050405020304" pitchFamily="18" charset="0"/>
              </a:rPr>
              <a:t> </a:t>
            </a:r>
            <a:r>
              <a:rPr lang="vi-VN" dirty="0">
                <a:solidFill>
                  <a:srgbClr val="000099"/>
                </a:solidFill>
                <a:latin typeface="Times New Roman" panose="02020603050405020304" pitchFamily="18" charset="0"/>
              </a:rPr>
              <a:t>Cho trẻ chơi: 3 lần nhận xét trẻ sau mỗi lần </a:t>
            </a:r>
            <a:r>
              <a:rPr lang="vi-VN" dirty="0" smtClean="0">
                <a:solidFill>
                  <a:srgbClr val="000099"/>
                </a:solidFill>
                <a:latin typeface="Times New Roman" panose="02020603050405020304" pitchFamily="18" charset="0"/>
              </a:rPr>
              <a:t>chơi</a:t>
            </a:r>
            <a:endParaRPr lang="en-US" dirty="0" smtClean="0">
              <a:solidFill>
                <a:srgbClr val="000099"/>
              </a:solidFill>
              <a:latin typeface="Times New Roman" panose="02020603050405020304" pitchFamily="18" charset="0"/>
            </a:endParaRPr>
          </a:p>
          <a:p>
            <a:pPr marL="0" lvl="0" indent="0">
              <a:buNone/>
            </a:pPr>
            <a:r>
              <a:rPr lang="en-US" dirty="0" smtClean="0">
                <a:solidFill>
                  <a:srgbClr val="000099"/>
                </a:solidFill>
                <a:latin typeface="Times New Roman" panose="02020603050405020304" pitchFamily="18" charset="0"/>
              </a:rPr>
              <a:t>-</a:t>
            </a:r>
            <a:r>
              <a:rPr lang="en-US" dirty="0" err="1" smtClean="0">
                <a:solidFill>
                  <a:srgbClr val="000099"/>
                </a:solidFill>
                <a:latin typeface="Times New Roman" panose="02020603050405020304" pitchFamily="18" charset="0"/>
              </a:rPr>
              <a:t>Luật</a:t>
            </a:r>
            <a:r>
              <a:rPr lang="en-US" dirty="0" smtClean="0">
                <a:solidFill>
                  <a:srgbClr val="000099"/>
                </a:solidFill>
                <a:latin typeface="Times New Roman" panose="02020603050405020304" pitchFamily="18" charset="0"/>
              </a:rPr>
              <a:t> </a:t>
            </a:r>
            <a:r>
              <a:rPr lang="en-US" dirty="0" err="1" smtClean="0">
                <a:solidFill>
                  <a:srgbClr val="000099"/>
                </a:solidFill>
                <a:latin typeface="Times New Roman" panose="02020603050405020304" pitchFamily="18" charset="0"/>
              </a:rPr>
              <a:t>chơi</a:t>
            </a:r>
            <a:r>
              <a:rPr lang="en-US" dirty="0" smtClean="0">
                <a:solidFill>
                  <a:srgbClr val="000099"/>
                </a:solidFill>
                <a:latin typeface="Times New Roman" panose="02020603050405020304" pitchFamily="18" charset="0"/>
              </a:rPr>
              <a:t>: </a:t>
            </a:r>
            <a:r>
              <a:rPr lang="en-US" dirty="0" err="1" smtClean="0">
                <a:solidFill>
                  <a:srgbClr val="000099"/>
                </a:solidFill>
                <a:latin typeface="Times New Roman" panose="02020603050405020304" pitchFamily="18" charset="0"/>
              </a:rPr>
              <a:t>Bạn</a:t>
            </a:r>
            <a:r>
              <a:rPr lang="en-US" dirty="0" smtClean="0">
                <a:solidFill>
                  <a:srgbClr val="000099"/>
                </a:solidFill>
                <a:latin typeface="Times New Roman" panose="02020603050405020304" pitchFamily="18" charset="0"/>
              </a:rPr>
              <a:t> </a:t>
            </a:r>
            <a:r>
              <a:rPr lang="en-US" dirty="0" err="1" smtClean="0">
                <a:solidFill>
                  <a:srgbClr val="000099"/>
                </a:solidFill>
                <a:latin typeface="Times New Roman" panose="02020603050405020304" pitchFamily="18" charset="0"/>
              </a:rPr>
              <a:t>nào</a:t>
            </a:r>
            <a:r>
              <a:rPr lang="en-US" dirty="0" smtClean="0">
                <a:solidFill>
                  <a:srgbClr val="000099"/>
                </a:solidFill>
                <a:latin typeface="Times New Roman" panose="02020603050405020304" pitchFamily="18" charset="0"/>
              </a:rPr>
              <a:t> </a:t>
            </a:r>
            <a:r>
              <a:rPr lang="en-US" dirty="0" err="1" smtClean="0">
                <a:solidFill>
                  <a:srgbClr val="000099"/>
                </a:solidFill>
                <a:latin typeface="Times New Roman" panose="02020603050405020304" pitchFamily="18" charset="0"/>
              </a:rPr>
              <a:t>về</a:t>
            </a:r>
            <a:r>
              <a:rPr lang="en-US" dirty="0" smtClean="0">
                <a:solidFill>
                  <a:srgbClr val="000099"/>
                </a:solidFill>
                <a:latin typeface="Times New Roman" panose="02020603050405020304" pitchFamily="18" charset="0"/>
              </a:rPr>
              <a:t> </a:t>
            </a:r>
            <a:r>
              <a:rPr lang="en-US" dirty="0" err="1" smtClean="0">
                <a:solidFill>
                  <a:srgbClr val="000099"/>
                </a:solidFill>
                <a:latin typeface="Times New Roman" panose="02020603050405020304" pitchFamily="18" charset="0"/>
              </a:rPr>
              <a:t>nhanh</a:t>
            </a:r>
            <a:r>
              <a:rPr lang="en-US" dirty="0" smtClean="0">
                <a:solidFill>
                  <a:srgbClr val="000099"/>
                </a:solidFill>
                <a:latin typeface="Times New Roman" panose="02020603050405020304" pitchFamily="18" charset="0"/>
              </a:rPr>
              <a:t> </a:t>
            </a:r>
            <a:r>
              <a:rPr lang="en-US" dirty="0" err="1" smtClean="0">
                <a:solidFill>
                  <a:srgbClr val="000099"/>
                </a:solidFill>
                <a:latin typeface="Times New Roman" panose="02020603050405020304" pitchFamily="18" charset="0"/>
              </a:rPr>
              <a:t>và</a:t>
            </a:r>
            <a:r>
              <a:rPr lang="en-US" dirty="0" smtClean="0">
                <a:solidFill>
                  <a:srgbClr val="000099"/>
                </a:solidFill>
                <a:latin typeface="Times New Roman" panose="02020603050405020304" pitchFamily="18" charset="0"/>
              </a:rPr>
              <a:t> </a:t>
            </a:r>
            <a:r>
              <a:rPr lang="en-US" dirty="0" err="1" smtClean="0">
                <a:solidFill>
                  <a:srgbClr val="000099"/>
                </a:solidFill>
                <a:latin typeface="Times New Roman" panose="02020603050405020304" pitchFamily="18" charset="0"/>
              </a:rPr>
              <a:t>đúng</a:t>
            </a:r>
            <a:r>
              <a:rPr lang="en-US" dirty="0" smtClean="0">
                <a:solidFill>
                  <a:srgbClr val="000099"/>
                </a:solidFill>
                <a:latin typeface="Times New Roman" panose="02020603050405020304" pitchFamily="18" charset="0"/>
              </a:rPr>
              <a:t> </a:t>
            </a:r>
            <a:r>
              <a:rPr lang="en-US" dirty="0" err="1" smtClean="0">
                <a:solidFill>
                  <a:srgbClr val="000099"/>
                </a:solidFill>
                <a:latin typeface="Times New Roman" panose="02020603050405020304" pitchFamily="18" charset="0"/>
              </a:rPr>
              <a:t>nhà</a:t>
            </a:r>
            <a:r>
              <a:rPr lang="en-US" dirty="0" smtClean="0">
                <a:solidFill>
                  <a:srgbClr val="000099"/>
                </a:solidFill>
                <a:latin typeface="Times New Roman" panose="02020603050405020304" pitchFamily="18" charset="0"/>
              </a:rPr>
              <a:t> </a:t>
            </a:r>
            <a:r>
              <a:rPr lang="en-US" dirty="0" err="1" smtClean="0">
                <a:solidFill>
                  <a:srgbClr val="000099"/>
                </a:solidFill>
                <a:latin typeface="Times New Roman" panose="02020603050405020304" pitchFamily="18" charset="0"/>
              </a:rPr>
              <a:t>sẽ</a:t>
            </a:r>
            <a:r>
              <a:rPr lang="en-US" dirty="0" smtClean="0">
                <a:solidFill>
                  <a:srgbClr val="000099"/>
                </a:solidFill>
                <a:latin typeface="Times New Roman" panose="02020603050405020304" pitchFamily="18" charset="0"/>
              </a:rPr>
              <a:t> </a:t>
            </a:r>
            <a:r>
              <a:rPr lang="en-US" dirty="0" err="1" smtClean="0">
                <a:solidFill>
                  <a:srgbClr val="000099"/>
                </a:solidFill>
                <a:latin typeface="Times New Roman" panose="02020603050405020304" pitchFamily="18" charset="0"/>
              </a:rPr>
              <a:t>là</a:t>
            </a:r>
            <a:r>
              <a:rPr lang="en-US" dirty="0" smtClean="0">
                <a:solidFill>
                  <a:srgbClr val="000099"/>
                </a:solidFill>
                <a:latin typeface="Times New Roman" panose="02020603050405020304" pitchFamily="18" charset="0"/>
              </a:rPr>
              <a:t> </a:t>
            </a:r>
            <a:r>
              <a:rPr lang="en-US" dirty="0" err="1" smtClean="0">
                <a:solidFill>
                  <a:srgbClr val="000099"/>
                </a:solidFill>
                <a:latin typeface="Times New Roman" panose="02020603050405020304" pitchFamily="18" charset="0"/>
              </a:rPr>
              <a:t>người</a:t>
            </a:r>
            <a:r>
              <a:rPr lang="en-US" dirty="0" smtClean="0">
                <a:solidFill>
                  <a:srgbClr val="000099"/>
                </a:solidFill>
                <a:latin typeface="Times New Roman" panose="02020603050405020304" pitchFamily="18" charset="0"/>
              </a:rPr>
              <a:t> </a:t>
            </a:r>
            <a:r>
              <a:rPr lang="en-US" dirty="0" err="1" smtClean="0">
                <a:solidFill>
                  <a:srgbClr val="000099"/>
                </a:solidFill>
                <a:latin typeface="Times New Roman" panose="02020603050405020304" pitchFamily="18" charset="0"/>
              </a:rPr>
              <a:t>chiến</a:t>
            </a:r>
            <a:r>
              <a:rPr lang="en-US" dirty="0" smtClean="0">
                <a:solidFill>
                  <a:srgbClr val="000099"/>
                </a:solidFill>
                <a:latin typeface="Times New Roman" panose="02020603050405020304" pitchFamily="18" charset="0"/>
              </a:rPr>
              <a:t> </a:t>
            </a:r>
            <a:r>
              <a:rPr lang="en-US" dirty="0" err="1" smtClean="0">
                <a:solidFill>
                  <a:srgbClr val="000099"/>
                </a:solidFill>
                <a:latin typeface="Times New Roman" panose="02020603050405020304" pitchFamily="18" charset="0"/>
              </a:rPr>
              <a:t>thắng</a:t>
            </a:r>
            <a:endParaRPr lang="vi-VN" dirty="0">
              <a:solidFill>
                <a:srgbClr val="000099"/>
              </a:solidFill>
              <a:latin typeface="Times New Roman" panose="02020603050405020304" pitchFamily="18" charset="0"/>
            </a:endParaRPr>
          </a:p>
          <a:p>
            <a:pPr marL="0" indent="0">
              <a:buNone/>
            </a:pPr>
            <a:endParaRPr lang="en-US" dirty="0"/>
          </a:p>
        </p:txBody>
      </p:sp>
    </p:spTree>
    <p:extLst>
      <p:ext uri="{BB962C8B-B14F-4D97-AF65-F5344CB8AC3E}">
        <p14:creationId xmlns:p14="http://schemas.microsoft.com/office/powerpoint/2010/main" val="410446551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p:cNvPicPr>
            <a:picLocks noChangeAspect="1"/>
          </p:cNvPicPr>
          <p:nvPr/>
        </p:nvPicPr>
        <p:blipFill>
          <a:blip r:embed="rId4">
            <a:extLst>
              <a:ext uri="{28A0092B-C50C-407E-A947-70E740481C1C}">
                <a14:useLocalDpi xmlns:a14="http://schemas.microsoft.com/office/drawing/2010/main" val="0"/>
              </a:ext>
            </a:extLst>
          </a:blip>
          <a:srcRect t="5244" b="10434"/>
          <a:stretch>
            <a:fillRect/>
          </a:stretch>
        </p:blipFill>
        <p:spPr bwMode="auto">
          <a:xfrm>
            <a:off x="-4763" y="0"/>
            <a:ext cx="12192001"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图片 4"/>
          <p:cNvPicPr>
            <a:picLocks noChangeAspect="1"/>
          </p:cNvPicPr>
          <p:nvPr/>
        </p:nvPicPr>
        <p:blipFill>
          <a:blip r:embed="rId5" cstate="print">
            <a:extLst>
              <a:ext uri="{28A0092B-C50C-407E-A947-70E740481C1C}">
                <a14:useLocalDpi xmlns:a14="http://schemas.microsoft.com/office/drawing/2010/main" val="0"/>
              </a:ext>
            </a:extLst>
          </a:blip>
          <a:srcRect t="35313" b="20813"/>
          <a:stretch>
            <a:fillRect/>
          </a:stretch>
        </p:blipFill>
        <p:spPr bwMode="auto">
          <a:xfrm>
            <a:off x="1512888" y="76200"/>
            <a:ext cx="9155112" cy="2857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图片 2"/>
          <p:cNvPicPr>
            <a:picLocks noChangeAspect="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105400" y="1981200"/>
            <a:ext cx="6296025" cy="4454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Google Shape;137;p22"/>
          <p:cNvSpPr txBox="1">
            <a:spLocks/>
          </p:cNvSpPr>
          <p:nvPr/>
        </p:nvSpPr>
        <p:spPr bwMode="auto">
          <a:xfrm>
            <a:off x="6246813" y="3440113"/>
            <a:ext cx="4221162" cy="1981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91425" rIns="91425" bIns="91425"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pPr>
            <a:r>
              <a:rPr lang="en-US" altLang="en-US" sz="2800" b="1">
                <a:solidFill>
                  <a:srgbClr val="7C7F91"/>
                </a:solidFill>
              </a:rPr>
              <a:t>KẾT THÚC HOẠT ĐỘNG</a:t>
            </a:r>
          </a:p>
          <a:p>
            <a:pPr algn="ctr">
              <a:spcBef>
                <a:spcPct val="0"/>
              </a:spcBef>
              <a:buFontTx/>
              <a:buNone/>
            </a:pPr>
            <a:r>
              <a:rPr lang="en-US" altLang="en-US" b="1">
                <a:solidFill>
                  <a:srgbClr val="7C7F91"/>
                </a:solidFill>
              </a:rPr>
              <a:t>THANK YOU!</a:t>
            </a:r>
          </a:p>
        </p:txBody>
      </p:sp>
    </p:spTree>
    <p:custDataLst>
      <p:tags r:id="rId1"/>
    </p:custDataLst>
  </p:cSld>
  <p:clrMapOvr>
    <a:masterClrMapping/>
  </p:clrMapOvr>
  <p:transition spd="slow" advClick="0" advTm="9209">
    <p:checke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4" presetClass="entr" presetSubtype="1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randombar(horizontal)">
                                      <p:cBhvr>
                                        <p:cTn id="7" dur="500"/>
                                        <p:tgtEl>
                                          <p:spTgt spid="3"/>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47" presetClass="entr" presetSubtype="0"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1000"/>
                                        <p:tgtEl>
                                          <p:spTgt spid="5"/>
                                        </p:tgtEl>
                                      </p:cBhvr>
                                    </p:animEffect>
                                    <p:anim calcmode="lin" valueType="num">
                                      <p:cBhvr>
                                        <p:cTn id="13" dur="1000" fill="hold"/>
                                        <p:tgtEl>
                                          <p:spTgt spid="5"/>
                                        </p:tgtEl>
                                        <p:attrNameLst>
                                          <p:attrName>ppt_x</p:attrName>
                                        </p:attrNameLst>
                                      </p:cBhvr>
                                      <p:tavLst>
                                        <p:tav tm="0">
                                          <p:val>
                                            <p:strVal val="#ppt_x"/>
                                          </p:val>
                                        </p:tav>
                                        <p:tav tm="100000">
                                          <p:val>
                                            <p:strVal val="#ppt_x"/>
                                          </p:val>
                                        </p:tav>
                                      </p:tavLst>
                                    </p:anim>
                                    <p:anim calcmode="lin" valueType="num">
                                      <p:cBhvr>
                                        <p:cTn id="14"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53" presetClass="entr" presetSubtype="16" fill="hold" nodeType="clickEffect">
                                  <p:stCondLst>
                                    <p:cond delay="0"/>
                                  </p:stCondLst>
                                  <p:childTnLst>
                                    <p:set>
                                      <p:cBhvr>
                                        <p:cTn id="18" dur="1" fill="hold">
                                          <p:stCondLst>
                                            <p:cond delay="0"/>
                                          </p:stCondLst>
                                        </p:cTn>
                                        <p:tgtEl>
                                          <p:spTgt spid="6"/>
                                        </p:tgtEl>
                                        <p:attrNameLst>
                                          <p:attrName>style.visibility</p:attrName>
                                        </p:attrNameLst>
                                      </p:cBhvr>
                                      <p:to>
                                        <p:strVal val="visible"/>
                                      </p:to>
                                    </p:set>
                                    <p:anim calcmode="lin" valueType="num">
                                      <p:cBhvr>
                                        <p:cTn id="19" dur="500" fill="hold"/>
                                        <p:tgtEl>
                                          <p:spTgt spid="6"/>
                                        </p:tgtEl>
                                        <p:attrNameLst>
                                          <p:attrName>ppt_w</p:attrName>
                                        </p:attrNameLst>
                                      </p:cBhvr>
                                      <p:tavLst>
                                        <p:tav tm="0">
                                          <p:val>
                                            <p:fltVal val="0"/>
                                          </p:val>
                                        </p:tav>
                                        <p:tav tm="100000">
                                          <p:val>
                                            <p:strVal val="#ppt_w"/>
                                          </p:val>
                                        </p:tav>
                                      </p:tavLst>
                                    </p:anim>
                                    <p:anim calcmode="lin" valueType="num">
                                      <p:cBhvr>
                                        <p:cTn id="20" dur="500" fill="hold"/>
                                        <p:tgtEl>
                                          <p:spTgt spid="6"/>
                                        </p:tgtEl>
                                        <p:attrNameLst>
                                          <p:attrName>ppt_h</p:attrName>
                                        </p:attrNameLst>
                                      </p:cBhvr>
                                      <p:tavLst>
                                        <p:tav tm="0">
                                          <p:val>
                                            <p:fltVal val="0"/>
                                          </p:val>
                                        </p:tav>
                                        <p:tav tm="100000">
                                          <p:val>
                                            <p:strVal val="#ppt_h"/>
                                          </p:val>
                                        </p:tav>
                                      </p:tavLst>
                                    </p:anim>
                                    <p:animEffect transition="in" filter="fade">
                                      <p:cBhvr>
                                        <p:cTn id="21" dur="500"/>
                                        <p:tgtEl>
                                          <p:spTgt spid="6"/>
                                        </p:tgtEl>
                                      </p:cBhvr>
                                    </p:animEffect>
                                  </p:childTnLst>
                                </p:cTn>
                              </p:par>
                              <p:par>
                                <p:cTn id="22" presetID="53" presetClass="entr" presetSubtype="16" fill="hold" grpId="0" nodeType="withEffect">
                                  <p:stCondLst>
                                    <p:cond delay="0"/>
                                  </p:stCondLst>
                                  <p:childTnLst>
                                    <p:set>
                                      <p:cBhvr>
                                        <p:cTn id="23" dur="1" fill="hold">
                                          <p:stCondLst>
                                            <p:cond delay="0"/>
                                          </p:stCondLst>
                                        </p:cTn>
                                        <p:tgtEl>
                                          <p:spTgt spid="7"/>
                                        </p:tgtEl>
                                        <p:attrNameLst>
                                          <p:attrName>style.visibility</p:attrName>
                                        </p:attrNameLst>
                                      </p:cBhvr>
                                      <p:to>
                                        <p:strVal val="visible"/>
                                      </p:to>
                                    </p:set>
                                    <p:anim calcmode="lin" valueType="num">
                                      <p:cBhvr>
                                        <p:cTn id="24" dur="500" fill="hold"/>
                                        <p:tgtEl>
                                          <p:spTgt spid="7"/>
                                        </p:tgtEl>
                                        <p:attrNameLst>
                                          <p:attrName>ppt_w</p:attrName>
                                        </p:attrNameLst>
                                      </p:cBhvr>
                                      <p:tavLst>
                                        <p:tav tm="0">
                                          <p:val>
                                            <p:fltVal val="0"/>
                                          </p:val>
                                        </p:tav>
                                        <p:tav tm="100000">
                                          <p:val>
                                            <p:strVal val="#ppt_w"/>
                                          </p:val>
                                        </p:tav>
                                      </p:tavLst>
                                    </p:anim>
                                    <p:anim calcmode="lin" valueType="num">
                                      <p:cBhvr>
                                        <p:cTn id="25" dur="500" fill="hold"/>
                                        <p:tgtEl>
                                          <p:spTgt spid="7"/>
                                        </p:tgtEl>
                                        <p:attrNameLst>
                                          <p:attrName>ppt_h</p:attrName>
                                        </p:attrNameLst>
                                      </p:cBhvr>
                                      <p:tavLst>
                                        <p:tav tm="0">
                                          <p:val>
                                            <p:fltVal val="0"/>
                                          </p:val>
                                        </p:tav>
                                        <p:tav tm="100000">
                                          <p:val>
                                            <p:strVal val="#ppt_h"/>
                                          </p:val>
                                        </p:tav>
                                      </p:tavLst>
                                    </p:anim>
                                    <p:animEffect transition="in" filter="fade">
                                      <p:cBhvr>
                                        <p:cTn id="26"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0482" name="Title 1"/>
          <p:cNvSpPr>
            <a:spLocks noGrp="1"/>
          </p:cNvSpPr>
          <p:nvPr>
            <p:ph type="title"/>
          </p:nvPr>
        </p:nvSpPr>
        <p:spPr>
          <a:xfrm>
            <a:off x="3352800" y="500063"/>
            <a:ext cx="8001000" cy="1325562"/>
          </a:xfrm>
        </p:spPr>
        <p:txBody>
          <a:bodyPr/>
          <a:lstStyle/>
          <a:p>
            <a:pPr eaLnBrk="1" hangingPunct="1"/>
            <a:r>
              <a:rPr lang="en-US" altLang="en-US" sz="4000" b="1" smtClean="0">
                <a:solidFill>
                  <a:srgbClr val="FF0000"/>
                </a:solidFill>
                <a:latin typeface="Times New Roman" panose="02020603050405020304" pitchFamily="18" charset="0"/>
                <a:cs typeface="Times New Roman" panose="02020603050405020304" pitchFamily="18" charset="0"/>
              </a:rPr>
              <a:t>I. MỤC ĐÍCH – YÊU CẦU</a:t>
            </a:r>
          </a:p>
        </p:txBody>
      </p:sp>
      <p:sp>
        <p:nvSpPr>
          <p:cNvPr id="20483" name="Content Placeholder 2"/>
          <p:cNvSpPr>
            <a:spLocks noGrp="1"/>
          </p:cNvSpPr>
          <p:nvPr>
            <p:ph idx="1"/>
          </p:nvPr>
        </p:nvSpPr>
        <p:spPr>
          <a:xfrm>
            <a:off x="990600" y="2362200"/>
            <a:ext cx="10515600" cy="4351338"/>
          </a:xfrm>
        </p:spPr>
        <p:txBody>
          <a:bodyPr/>
          <a:lstStyle/>
          <a:p>
            <a:pPr marL="0" indent="0" eaLnBrk="1" hangingPunct="1">
              <a:buFont typeface="Arial" panose="020B0604020202020204" pitchFamily="34" charset="0"/>
              <a:buNone/>
            </a:pPr>
            <a:r>
              <a:rPr lang="vi-VN" altLang="en-US" b="1" smtClean="0">
                <a:solidFill>
                  <a:srgbClr val="006699"/>
                </a:solidFill>
                <a:latin typeface="Times New Roman" panose="02020603050405020304" pitchFamily="18" charset="0"/>
              </a:rPr>
              <a:t>1.Kiến thức.</a:t>
            </a:r>
            <a:endParaRPr lang="vi-VN" altLang="en-US" smtClean="0">
              <a:solidFill>
                <a:srgbClr val="006699"/>
              </a:solidFill>
              <a:latin typeface="Times New Roman" panose="02020603050405020304" pitchFamily="18" charset="0"/>
            </a:endParaRPr>
          </a:p>
          <a:p>
            <a:pPr marL="0" indent="0" eaLnBrk="1" hangingPunct="1">
              <a:buFont typeface="Arial" panose="020B0604020202020204" pitchFamily="34" charset="0"/>
              <a:buNone/>
            </a:pPr>
            <a:r>
              <a:rPr lang="vi-VN" altLang="en-US" smtClean="0">
                <a:solidFill>
                  <a:srgbClr val="006699"/>
                </a:solidFill>
                <a:latin typeface="Times New Roman" panose="02020603050405020304" pitchFamily="18" charset="0"/>
              </a:rPr>
              <a:t>-Trẻ biết đặc điểm đặc trưng của con gà, con vịt.</a:t>
            </a:r>
          </a:p>
          <a:p>
            <a:pPr marL="0" indent="0" eaLnBrk="1" hangingPunct="1">
              <a:buFont typeface="Arial" panose="020B0604020202020204" pitchFamily="34" charset="0"/>
              <a:buNone/>
            </a:pPr>
            <a:r>
              <a:rPr lang="vi-VN" altLang="en-US" smtClean="0">
                <a:solidFill>
                  <a:srgbClr val="006699"/>
                </a:solidFill>
                <a:latin typeface="Times New Roman" panose="02020603050405020304" pitchFamily="18" charset="0"/>
              </a:rPr>
              <a:t>- Trẻ biết tiếng kêu của con gà, con vịt.</a:t>
            </a:r>
          </a:p>
          <a:p>
            <a:pPr marL="0" indent="0" eaLnBrk="1" hangingPunct="1">
              <a:buFont typeface="Arial" panose="020B0604020202020204" pitchFamily="34" charset="0"/>
              <a:buNone/>
            </a:pPr>
            <a:r>
              <a:rPr lang="vi-VN" altLang="en-US" b="1" smtClean="0">
                <a:solidFill>
                  <a:srgbClr val="006699"/>
                </a:solidFill>
                <a:latin typeface="Times New Roman" panose="02020603050405020304" pitchFamily="18" charset="0"/>
              </a:rPr>
              <a:t>2.Kỹ năng.</a:t>
            </a:r>
            <a:endParaRPr lang="vi-VN" altLang="en-US" smtClean="0">
              <a:solidFill>
                <a:srgbClr val="006699"/>
              </a:solidFill>
              <a:latin typeface="Times New Roman" panose="02020603050405020304" pitchFamily="18" charset="0"/>
            </a:endParaRPr>
          </a:p>
          <a:p>
            <a:pPr marL="0" indent="0" eaLnBrk="1" hangingPunct="1">
              <a:buFont typeface="Arial" panose="020B0604020202020204" pitchFamily="34" charset="0"/>
              <a:buNone/>
            </a:pPr>
            <a:r>
              <a:rPr lang="vi-VN" altLang="en-US" b="1" smtClean="0">
                <a:solidFill>
                  <a:srgbClr val="006699"/>
                </a:solidFill>
                <a:latin typeface="Times New Roman" panose="02020603050405020304" pitchFamily="18" charset="0"/>
              </a:rPr>
              <a:t>- </a:t>
            </a:r>
            <a:r>
              <a:rPr lang="vi-VN" altLang="en-US" smtClean="0">
                <a:solidFill>
                  <a:srgbClr val="006699"/>
                </a:solidFill>
                <a:latin typeface="Times New Roman" panose="02020603050405020304" pitchFamily="18" charset="0"/>
              </a:rPr>
              <a:t>Phát triển ngôn ngữ mạch lạc</a:t>
            </a:r>
            <a:r>
              <a:rPr lang="vi-VN" altLang="en-US" b="1" smtClean="0">
                <a:solidFill>
                  <a:srgbClr val="006699"/>
                </a:solidFill>
                <a:latin typeface="Times New Roman" panose="02020603050405020304" pitchFamily="18" charset="0"/>
              </a:rPr>
              <a:t> ,</a:t>
            </a:r>
            <a:r>
              <a:rPr lang="vi-VN" altLang="en-US" smtClean="0">
                <a:solidFill>
                  <a:srgbClr val="006699"/>
                </a:solidFill>
                <a:latin typeface="Times New Roman" panose="02020603050405020304" pitchFamily="18" charset="0"/>
              </a:rPr>
              <a:t>mở rộng  vốn từ cho trẻ .</a:t>
            </a:r>
          </a:p>
          <a:p>
            <a:pPr marL="0" indent="0" eaLnBrk="1" hangingPunct="1">
              <a:buFont typeface="Arial" panose="020B0604020202020204" pitchFamily="34" charset="0"/>
              <a:buNone/>
            </a:pPr>
            <a:r>
              <a:rPr lang="vi-VN" altLang="en-US" smtClean="0">
                <a:solidFill>
                  <a:srgbClr val="006699"/>
                </a:solidFill>
                <a:latin typeface="Times New Roman" panose="02020603050405020304" pitchFamily="18" charset="0"/>
              </a:rPr>
              <a:t>- Trẻ nhận xét được các đặc điểm khác nhau của con gà, con vịt.</a:t>
            </a:r>
            <a:r>
              <a:rPr lang="vi-VN" altLang="en-US" b="1" smtClean="0">
                <a:solidFill>
                  <a:srgbClr val="006699"/>
                </a:solidFill>
                <a:latin typeface="Times New Roman" panose="02020603050405020304" pitchFamily="18" charset="0"/>
              </a:rPr>
              <a:t> </a:t>
            </a:r>
            <a:endParaRPr lang="vi-VN" altLang="en-US" smtClean="0">
              <a:solidFill>
                <a:srgbClr val="006699"/>
              </a:solidFill>
              <a:latin typeface="Times New Roman" panose="02020603050405020304" pitchFamily="18" charset="0"/>
            </a:endParaRPr>
          </a:p>
          <a:p>
            <a:pPr marL="0" indent="0" eaLnBrk="1" hangingPunct="1">
              <a:buFont typeface="Arial" panose="020B0604020202020204" pitchFamily="34" charset="0"/>
              <a:buNone/>
            </a:pPr>
            <a:r>
              <a:rPr lang="vi-VN" altLang="en-US" b="1" smtClean="0">
                <a:solidFill>
                  <a:srgbClr val="006699"/>
                </a:solidFill>
                <a:latin typeface="Times New Roman" panose="02020603050405020304" pitchFamily="18" charset="0"/>
              </a:rPr>
              <a:t>3.Thái độ:</a:t>
            </a:r>
            <a:endParaRPr lang="vi-VN" altLang="en-US" smtClean="0">
              <a:solidFill>
                <a:srgbClr val="006699"/>
              </a:solidFill>
              <a:latin typeface="Times New Roman" panose="02020603050405020304" pitchFamily="18" charset="0"/>
            </a:endParaRPr>
          </a:p>
          <a:p>
            <a:pPr marL="0" indent="0" eaLnBrk="1" hangingPunct="1">
              <a:buFont typeface="Arial" panose="020B0604020202020204" pitchFamily="34" charset="0"/>
              <a:buNone/>
            </a:pPr>
            <a:r>
              <a:rPr lang="vi-VN" altLang="en-US" smtClean="0">
                <a:solidFill>
                  <a:srgbClr val="006699"/>
                </a:solidFill>
                <a:latin typeface="Times New Roman" panose="02020603050405020304" pitchFamily="18" charset="0"/>
              </a:rPr>
              <a:t>-  Trẻ hứng thú tham gia hoạt động.</a:t>
            </a:r>
          </a:p>
          <a:p>
            <a:pPr marL="0" indent="0" eaLnBrk="1" hangingPunct="1">
              <a:buFont typeface="Arial" panose="020B0604020202020204" pitchFamily="34" charset="0"/>
              <a:buNone/>
            </a:pPr>
            <a:endParaRPr lang="en-US" altLang="en-US" smtClean="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1506" name="Title 1"/>
          <p:cNvSpPr>
            <a:spLocks noGrp="1"/>
          </p:cNvSpPr>
          <p:nvPr>
            <p:ph type="title"/>
          </p:nvPr>
        </p:nvSpPr>
        <p:spPr>
          <a:xfrm>
            <a:off x="3124200" y="503238"/>
            <a:ext cx="5943600" cy="1325562"/>
          </a:xfrm>
        </p:spPr>
        <p:txBody>
          <a:bodyPr/>
          <a:lstStyle/>
          <a:p>
            <a:pPr algn="ctr" eaLnBrk="1" hangingPunct="1"/>
            <a:r>
              <a:rPr lang="en-US" altLang="en-US" smtClean="0">
                <a:solidFill>
                  <a:srgbClr val="C00000"/>
                </a:solidFill>
                <a:latin typeface="Times New Roman" panose="02020603050405020304" pitchFamily="18" charset="0"/>
                <a:cs typeface="Times New Roman" panose="02020603050405020304" pitchFamily="18" charset="0"/>
              </a:rPr>
              <a:t>Quan sát con vịt</a:t>
            </a:r>
          </a:p>
        </p:txBody>
      </p:sp>
      <p:sp>
        <p:nvSpPr>
          <p:cNvPr id="21507" name="Content Placeholder 2"/>
          <p:cNvSpPr>
            <a:spLocks noGrp="1"/>
          </p:cNvSpPr>
          <p:nvPr>
            <p:ph idx="1"/>
          </p:nvPr>
        </p:nvSpPr>
        <p:spPr>
          <a:xfrm>
            <a:off x="1981200" y="1828800"/>
            <a:ext cx="8229600" cy="4351338"/>
          </a:xfrm>
        </p:spPr>
        <p:txBody>
          <a:bodyPr/>
          <a:lstStyle/>
          <a:p>
            <a:pPr marL="0" indent="0" algn="ctr" eaLnBrk="1" hangingPunct="1">
              <a:buFont typeface="Arial" panose="020B0604020202020204" pitchFamily="34" charset="0"/>
              <a:buNone/>
            </a:pPr>
            <a:r>
              <a:rPr lang="en-US" altLang="en-US" b="1" smtClean="0">
                <a:solidFill>
                  <a:srgbClr val="006699"/>
                </a:solidFill>
                <a:latin typeface="Times New Roman" panose="02020603050405020304" pitchFamily="18" charset="0"/>
                <a:cs typeface="Times New Roman" panose="02020603050405020304" pitchFamily="18" charset="0"/>
              </a:rPr>
              <a:t>Cô đọc câu đố:</a:t>
            </a:r>
          </a:p>
          <a:p>
            <a:pPr marL="0" indent="0" algn="ctr" eaLnBrk="1" hangingPunct="1">
              <a:buFont typeface="Arial" panose="020B0604020202020204" pitchFamily="34" charset="0"/>
              <a:buNone/>
            </a:pPr>
            <a:r>
              <a:rPr lang="en-US" altLang="en-US" i="1" smtClean="0">
                <a:solidFill>
                  <a:srgbClr val="006699"/>
                </a:solidFill>
                <a:latin typeface="Times New Roman" panose="02020603050405020304" pitchFamily="18" charset="0"/>
              </a:rPr>
              <a:t>“Con gì chân ngắn</a:t>
            </a:r>
          </a:p>
          <a:p>
            <a:pPr marL="0" indent="0" algn="ctr" eaLnBrk="1" hangingPunct="1">
              <a:buFont typeface="Arial" panose="020B0604020202020204" pitchFamily="34" charset="0"/>
              <a:buNone/>
            </a:pPr>
            <a:r>
              <a:rPr lang="en-US" altLang="en-US" i="1" smtClean="0">
                <a:solidFill>
                  <a:srgbClr val="006699"/>
                </a:solidFill>
                <a:latin typeface="Times New Roman" panose="02020603050405020304" pitchFamily="18" charset="0"/>
              </a:rPr>
              <a:t>  Mỏ bẹt màu vàng</a:t>
            </a:r>
          </a:p>
          <a:p>
            <a:pPr marL="0" indent="0" algn="ctr" eaLnBrk="1" hangingPunct="1">
              <a:buFont typeface="Arial" panose="020B0604020202020204" pitchFamily="34" charset="0"/>
              <a:buNone/>
            </a:pPr>
            <a:r>
              <a:rPr lang="en-US" altLang="en-US" i="1" smtClean="0">
                <a:solidFill>
                  <a:srgbClr val="006699"/>
                </a:solidFill>
                <a:latin typeface="Times New Roman" panose="02020603050405020304" pitchFamily="18" charset="0"/>
              </a:rPr>
              <a:t>  Chân lại có màng</a:t>
            </a:r>
          </a:p>
          <a:p>
            <a:pPr marL="0" indent="0" algn="ctr" eaLnBrk="1" hangingPunct="1">
              <a:buFont typeface="Arial" panose="020B0604020202020204" pitchFamily="34" charset="0"/>
              <a:buNone/>
            </a:pPr>
            <a:r>
              <a:rPr lang="en-US" altLang="en-US" i="1" smtClean="0">
                <a:solidFill>
                  <a:srgbClr val="006699"/>
                </a:solidFill>
                <a:latin typeface="Times New Roman" panose="02020603050405020304" pitchFamily="18" charset="0"/>
              </a:rPr>
              <a:t>  Mà kêu cạp cạp.</a:t>
            </a:r>
          </a:p>
          <a:p>
            <a:pPr marL="0" indent="0" algn="ctr" eaLnBrk="1" hangingPunct="1">
              <a:buFont typeface="Arial" panose="020B0604020202020204" pitchFamily="34" charset="0"/>
              <a:buNone/>
            </a:pPr>
            <a:r>
              <a:rPr lang="en-US" altLang="en-US" i="1" smtClean="0">
                <a:solidFill>
                  <a:srgbClr val="006699"/>
                </a:solidFill>
                <a:latin typeface="Times New Roman" panose="02020603050405020304" pitchFamily="18" charset="0"/>
              </a:rPr>
              <a:t>  Đố là con gì?( Con Vịt)</a:t>
            </a:r>
          </a:p>
          <a:p>
            <a:pPr marL="0" indent="0" algn="ctr" eaLnBrk="1" hangingPunct="1">
              <a:buFont typeface="Arial" panose="020B0604020202020204" pitchFamily="34" charset="0"/>
              <a:buNone/>
            </a:pPr>
            <a:endParaRPr lang="en-US" altLang="en-US" smtClean="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3490"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33600" y="762000"/>
            <a:ext cx="7772400" cy="57610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3491" name="Text Box 3"/>
          <p:cNvSpPr txBox="1">
            <a:spLocks noChangeArrowheads="1"/>
          </p:cNvSpPr>
          <p:nvPr/>
        </p:nvSpPr>
        <p:spPr bwMode="auto">
          <a:xfrm>
            <a:off x="4151313" y="44450"/>
            <a:ext cx="5616575"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50000"/>
              </a:spcBef>
              <a:buFontTx/>
              <a:buNone/>
            </a:pPr>
            <a:r>
              <a:rPr lang="en-US" altLang="en-US" sz="3600" b="1">
                <a:solidFill>
                  <a:srgbClr val="FF0000"/>
                </a:solidFill>
                <a:latin typeface="Times New Roman" panose="02020603050405020304" pitchFamily="18" charset="0"/>
              </a:rPr>
              <a:t>Quan sát con vịt</a:t>
            </a:r>
          </a:p>
        </p:txBody>
      </p:sp>
      <p:sp>
        <p:nvSpPr>
          <p:cNvPr id="63492" name="AutoShape 4"/>
          <p:cNvSpPr>
            <a:spLocks noChangeArrowheads="1"/>
          </p:cNvSpPr>
          <p:nvPr/>
        </p:nvSpPr>
        <p:spPr bwMode="auto">
          <a:xfrm>
            <a:off x="7464425" y="908050"/>
            <a:ext cx="1944688" cy="649288"/>
          </a:xfrm>
          <a:prstGeom prst="wedgeEllipseCallout">
            <a:avLst>
              <a:gd name="adj1" fmla="val -43713"/>
              <a:gd name="adj2" fmla="val 63204"/>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a:lnSpc>
                <a:spcPct val="100000"/>
              </a:lnSpc>
              <a:spcBef>
                <a:spcPct val="0"/>
              </a:spcBef>
              <a:buFontTx/>
              <a:buNone/>
            </a:pPr>
            <a:r>
              <a:rPr lang="en-US" altLang="en-US" sz="1800">
                <a:latin typeface="Times New Roman" panose="02020603050405020304" pitchFamily="18" charset="0"/>
              </a:rPr>
              <a:t>Đầu vịt</a:t>
            </a:r>
          </a:p>
        </p:txBody>
      </p:sp>
      <p:sp>
        <p:nvSpPr>
          <p:cNvPr id="63493" name="AutoShape 5"/>
          <p:cNvSpPr>
            <a:spLocks noChangeArrowheads="1"/>
          </p:cNvSpPr>
          <p:nvPr/>
        </p:nvSpPr>
        <p:spPr bwMode="auto">
          <a:xfrm>
            <a:off x="7967663" y="1628775"/>
            <a:ext cx="1944687" cy="649288"/>
          </a:xfrm>
          <a:prstGeom prst="wedgeEllipseCallout">
            <a:avLst>
              <a:gd name="adj1" fmla="val -43713"/>
              <a:gd name="adj2" fmla="val 63204"/>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a:lnSpc>
                <a:spcPct val="100000"/>
              </a:lnSpc>
              <a:spcBef>
                <a:spcPct val="0"/>
              </a:spcBef>
              <a:buFontTx/>
              <a:buNone/>
            </a:pPr>
            <a:r>
              <a:rPr lang="en-US" altLang="en-US" sz="1800">
                <a:latin typeface="Times New Roman" panose="02020603050405020304" pitchFamily="18" charset="0"/>
              </a:rPr>
              <a:t>Mỏ vịt</a:t>
            </a:r>
          </a:p>
        </p:txBody>
      </p:sp>
      <p:sp>
        <p:nvSpPr>
          <p:cNvPr id="63494" name="AutoShape 6"/>
          <p:cNvSpPr>
            <a:spLocks noChangeArrowheads="1"/>
          </p:cNvSpPr>
          <p:nvPr/>
        </p:nvSpPr>
        <p:spPr bwMode="auto">
          <a:xfrm>
            <a:off x="6816725" y="4579938"/>
            <a:ext cx="1944688" cy="649287"/>
          </a:xfrm>
          <a:prstGeom prst="wedgeEllipseCallout">
            <a:avLst>
              <a:gd name="adj1" fmla="val -43713"/>
              <a:gd name="adj2" fmla="val 63204"/>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a:lnSpc>
                <a:spcPct val="100000"/>
              </a:lnSpc>
              <a:spcBef>
                <a:spcPct val="0"/>
              </a:spcBef>
              <a:buFontTx/>
              <a:buNone/>
            </a:pPr>
            <a:r>
              <a:rPr lang="en-US" altLang="en-US" sz="1800">
                <a:latin typeface="Times New Roman" panose="02020603050405020304" pitchFamily="18" charset="0"/>
              </a:rPr>
              <a:t>Chân vịt</a:t>
            </a:r>
          </a:p>
        </p:txBody>
      </p:sp>
      <p:sp>
        <p:nvSpPr>
          <p:cNvPr id="63495" name="AutoShape 7"/>
          <p:cNvSpPr>
            <a:spLocks noChangeArrowheads="1"/>
          </p:cNvSpPr>
          <p:nvPr/>
        </p:nvSpPr>
        <p:spPr bwMode="auto">
          <a:xfrm>
            <a:off x="4367213" y="3141663"/>
            <a:ext cx="1944687" cy="649287"/>
          </a:xfrm>
          <a:prstGeom prst="wedgeEllipseCallout">
            <a:avLst>
              <a:gd name="adj1" fmla="val -43713"/>
              <a:gd name="adj2" fmla="val 63204"/>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a:lnSpc>
                <a:spcPct val="100000"/>
              </a:lnSpc>
              <a:spcBef>
                <a:spcPct val="0"/>
              </a:spcBef>
              <a:buFontTx/>
              <a:buNone/>
            </a:pPr>
            <a:r>
              <a:rPr lang="en-US" altLang="en-US" sz="1800">
                <a:latin typeface="Times New Roman" panose="02020603050405020304" pitchFamily="18" charset="0"/>
              </a:rPr>
              <a:t>Cánh vịt</a:t>
            </a:r>
          </a:p>
        </p:txBody>
      </p:sp>
      <p:sp>
        <p:nvSpPr>
          <p:cNvPr id="63496" name="AutoShape 8"/>
          <p:cNvSpPr>
            <a:spLocks noChangeArrowheads="1"/>
          </p:cNvSpPr>
          <p:nvPr/>
        </p:nvSpPr>
        <p:spPr bwMode="auto">
          <a:xfrm>
            <a:off x="2971800" y="2362200"/>
            <a:ext cx="2020888" cy="609600"/>
          </a:xfrm>
          <a:prstGeom prst="wedgeEllipseCallout">
            <a:avLst>
              <a:gd name="adj1" fmla="val -40181"/>
              <a:gd name="adj2" fmla="val 70574"/>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a:lnSpc>
                <a:spcPct val="100000"/>
              </a:lnSpc>
              <a:spcBef>
                <a:spcPct val="0"/>
              </a:spcBef>
              <a:buFontTx/>
              <a:buNone/>
            </a:pPr>
            <a:r>
              <a:rPr lang="en-US" altLang="en-US" sz="1800">
                <a:latin typeface="Times New Roman" panose="02020603050405020304" pitchFamily="18" charset="0"/>
              </a:rPr>
              <a:t>Đuôi vịt</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63491"/>
                                        </p:tgtEl>
                                        <p:attrNameLst>
                                          <p:attrName>style.visibility</p:attrName>
                                        </p:attrNameLst>
                                      </p:cBhvr>
                                      <p:to>
                                        <p:strVal val="visible"/>
                                      </p:to>
                                    </p:set>
                                    <p:animEffect transition="in" filter="diamond(in)">
                                      <p:cBhvr>
                                        <p:cTn id="7" dur="2000"/>
                                        <p:tgtEl>
                                          <p:spTgt spid="63491"/>
                                        </p:tgtEl>
                                      </p:cBhvr>
                                    </p:animEffect>
                                  </p:childTnLst>
                                  <p:subTnLst>
                                    <p:audio>
                                      <p:cMediaNode>
                                        <p:cTn display="0" masterRel="sameClick">
                                          <p:stCondLst>
                                            <p:cond evt="begin" delay="0">
                                              <p:tn val="5"/>
                                            </p:cond>
                                          </p:stCondLst>
                                          <p:endCondLst>
                                            <p:cond evt="onStopAudio" delay="0">
                                              <p:tgtEl>
                                                <p:sldTgt/>
                                              </p:tgtEl>
                                            </p:cond>
                                          </p:endCondLst>
                                        </p:cTn>
                                        <p:tgtEl>
                                          <p:sndTgt r:embed="rId2" name="chimes.wav"/>
                                        </p:tgtEl>
                                      </p:cMediaNode>
                                    </p:audio>
                                  </p:subTnLst>
                                </p:cTn>
                              </p:par>
                              <p:par>
                                <p:cTn id="8" presetID="8" presetClass="entr" presetSubtype="16" fill="hold" grpId="0" nodeType="withEffect" nodePh="1">
                                  <p:stCondLst>
                                    <p:cond delay="0"/>
                                  </p:stCondLst>
                                  <p:endCondLst>
                                    <p:cond evt="begin" delay="0">
                                      <p:tn val="8"/>
                                    </p:cond>
                                  </p:endCondLst>
                                  <p:childTnLst>
                                    <p:set>
                                      <p:cBhvr>
                                        <p:cTn id="9" dur="1" fill="hold">
                                          <p:stCondLst>
                                            <p:cond delay="0"/>
                                          </p:stCondLst>
                                        </p:cTn>
                                        <p:tgtEl>
                                          <p:spTgt spid="63490"/>
                                        </p:tgtEl>
                                        <p:attrNameLst>
                                          <p:attrName>style.visibility</p:attrName>
                                        </p:attrNameLst>
                                      </p:cBhvr>
                                      <p:to>
                                        <p:strVal val="visible"/>
                                      </p:to>
                                    </p:set>
                                    <p:animEffect transition="in" filter="diamond(in)">
                                      <p:cBhvr>
                                        <p:cTn id="10" dur="2000"/>
                                        <p:tgtEl>
                                          <p:spTgt spid="63490"/>
                                        </p:tgtEl>
                                      </p:cBhvr>
                                    </p:animEffect>
                                  </p:childTnLst>
                                  <p:subTnLst>
                                    <p:audio>
                                      <p:cMediaNode>
                                        <p:cTn display="0" masterRel="sameClick">
                                          <p:stCondLst>
                                            <p:cond evt="begin" delay="0">
                                              <p:tn val="8"/>
                                            </p:cond>
                                          </p:stCondLst>
                                          <p:endCondLst>
                                            <p:cond evt="onStopAudio" delay="0">
                                              <p:tgtEl>
                                                <p:sldTgt/>
                                              </p:tgtEl>
                                            </p:cond>
                                          </p:endCondLst>
                                        </p:cTn>
                                        <p:tgtEl>
                                          <p:sndTgt r:embed="rId3" name="bomb.wav"/>
                                        </p:tgtEl>
                                      </p:cMediaNode>
                                    </p:audio>
                                  </p:subTnLst>
                                </p:cTn>
                              </p:par>
                            </p:childTnLst>
                          </p:cTn>
                        </p:par>
                      </p:childTnLst>
                    </p:cTn>
                  </p:par>
                  <p:par>
                    <p:cTn id="11" fill="hold" nodeType="clickPar">
                      <p:stCondLst>
                        <p:cond delay="indefinite"/>
                      </p:stCondLst>
                      <p:childTnLst>
                        <p:par>
                          <p:cTn id="12" fill="hold" nodeType="withGroup">
                            <p:stCondLst>
                              <p:cond delay="0"/>
                            </p:stCondLst>
                            <p:childTnLst>
                              <p:par>
                                <p:cTn id="13" presetID="24" presetClass="entr" presetSubtype="0" fill="hold" grpId="0" nodeType="clickEffect">
                                  <p:stCondLst>
                                    <p:cond delay="0"/>
                                  </p:stCondLst>
                                  <p:childTnLst>
                                    <p:set>
                                      <p:cBhvr>
                                        <p:cTn id="14" dur="1" fill="hold">
                                          <p:stCondLst>
                                            <p:cond delay="0"/>
                                          </p:stCondLst>
                                        </p:cTn>
                                        <p:tgtEl>
                                          <p:spTgt spid="63492"/>
                                        </p:tgtEl>
                                        <p:attrNameLst>
                                          <p:attrName>style.visibility</p:attrName>
                                        </p:attrNameLst>
                                      </p:cBhvr>
                                      <p:to>
                                        <p:strVal val="visible"/>
                                      </p:to>
                                    </p:set>
                                    <p:anim to="" calcmode="lin" valueType="num">
                                      <p:cBhvr>
                                        <p:cTn id="15" dur="1" fill="hold"/>
                                        <p:tgtEl>
                                          <p:spTgt spid="63492"/>
                                        </p:tgtEl>
                                        <p:attrNameLst>
                                          <p:attrName/>
                                        </p:attrNameLst>
                                      </p:cBhvr>
                                    </p:anim>
                                  </p:childTnLst>
                                  <p:subTnLst>
                                    <p:audio>
                                      <p:cMediaNode>
                                        <p:cTn display="0" masterRel="sameClick">
                                          <p:stCondLst>
                                            <p:cond evt="begin" delay="0">
                                              <p:tn val="13"/>
                                            </p:cond>
                                          </p:stCondLst>
                                          <p:endCondLst>
                                            <p:cond evt="onStopAudio" delay="0">
                                              <p:tgtEl>
                                                <p:sldTgt/>
                                              </p:tgtEl>
                                            </p:cond>
                                          </p:endCondLst>
                                        </p:cTn>
                                        <p:tgtEl>
                                          <p:sndTgt r:embed="rId4" name="breeze.wav"/>
                                        </p:tgtEl>
                                      </p:cMediaNode>
                                    </p:audio>
                                  </p:subTnLst>
                                </p:cTn>
                              </p:par>
                            </p:childTnLst>
                          </p:cTn>
                        </p:par>
                      </p:childTnLst>
                    </p:cTn>
                  </p:par>
                  <p:par>
                    <p:cTn id="16" fill="hold" nodeType="clickPar">
                      <p:stCondLst>
                        <p:cond delay="indefinite"/>
                      </p:stCondLst>
                      <p:childTnLst>
                        <p:par>
                          <p:cTn id="17" fill="hold" nodeType="withGroup">
                            <p:stCondLst>
                              <p:cond delay="0"/>
                            </p:stCondLst>
                            <p:childTnLst>
                              <p:par>
                                <p:cTn id="18" presetID="24" presetClass="entr" presetSubtype="0" fill="hold" grpId="0" nodeType="clickEffect">
                                  <p:stCondLst>
                                    <p:cond delay="0"/>
                                  </p:stCondLst>
                                  <p:childTnLst>
                                    <p:set>
                                      <p:cBhvr>
                                        <p:cTn id="19" dur="1" fill="hold">
                                          <p:stCondLst>
                                            <p:cond delay="0"/>
                                          </p:stCondLst>
                                        </p:cTn>
                                        <p:tgtEl>
                                          <p:spTgt spid="63493"/>
                                        </p:tgtEl>
                                        <p:attrNameLst>
                                          <p:attrName>style.visibility</p:attrName>
                                        </p:attrNameLst>
                                      </p:cBhvr>
                                      <p:to>
                                        <p:strVal val="visible"/>
                                      </p:to>
                                    </p:set>
                                    <p:anim to="" calcmode="lin" valueType="num">
                                      <p:cBhvr>
                                        <p:cTn id="20" dur="1" fill="hold"/>
                                        <p:tgtEl>
                                          <p:spTgt spid="63493"/>
                                        </p:tgtEl>
                                        <p:attrNameLst>
                                          <p:attrName/>
                                        </p:attrNameLst>
                                      </p:cBhvr>
                                    </p:anim>
                                  </p:childTnLst>
                                  <p:subTnLst>
                                    <p:audio>
                                      <p:cMediaNode>
                                        <p:cTn display="0" masterRel="sameClick">
                                          <p:stCondLst>
                                            <p:cond evt="begin" delay="0">
                                              <p:tn val="18"/>
                                            </p:cond>
                                          </p:stCondLst>
                                          <p:endCondLst>
                                            <p:cond evt="onStopAudio" delay="0">
                                              <p:tgtEl>
                                                <p:sldTgt/>
                                              </p:tgtEl>
                                            </p:cond>
                                          </p:endCondLst>
                                        </p:cTn>
                                        <p:tgtEl>
                                          <p:sndTgt r:embed="rId4" name="breeze.wav"/>
                                        </p:tgtEl>
                                      </p:cMediaNode>
                                    </p:audio>
                                  </p:subTnLst>
                                </p:cTn>
                              </p:par>
                            </p:childTnLst>
                          </p:cTn>
                        </p:par>
                      </p:childTnLst>
                    </p:cTn>
                  </p:par>
                  <p:par>
                    <p:cTn id="21" fill="hold" nodeType="clickPar">
                      <p:stCondLst>
                        <p:cond delay="indefinite"/>
                      </p:stCondLst>
                      <p:childTnLst>
                        <p:par>
                          <p:cTn id="22" fill="hold" nodeType="withGroup">
                            <p:stCondLst>
                              <p:cond delay="0"/>
                            </p:stCondLst>
                            <p:childTnLst>
                              <p:par>
                                <p:cTn id="23" presetID="24" presetClass="entr" presetSubtype="0" fill="hold" grpId="0" nodeType="clickEffect">
                                  <p:stCondLst>
                                    <p:cond delay="0"/>
                                  </p:stCondLst>
                                  <p:childTnLst>
                                    <p:set>
                                      <p:cBhvr>
                                        <p:cTn id="24" dur="1" fill="hold">
                                          <p:stCondLst>
                                            <p:cond delay="0"/>
                                          </p:stCondLst>
                                        </p:cTn>
                                        <p:tgtEl>
                                          <p:spTgt spid="63496"/>
                                        </p:tgtEl>
                                        <p:attrNameLst>
                                          <p:attrName>style.visibility</p:attrName>
                                        </p:attrNameLst>
                                      </p:cBhvr>
                                      <p:to>
                                        <p:strVal val="visible"/>
                                      </p:to>
                                    </p:set>
                                    <p:anim to="" calcmode="lin" valueType="num">
                                      <p:cBhvr>
                                        <p:cTn id="25" dur="1" fill="hold"/>
                                        <p:tgtEl>
                                          <p:spTgt spid="63496"/>
                                        </p:tgtEl>
                                        <p:attrNameLst>
                                          <p:attrName/>
                                        </p:attrNameLst>
                                      </p:cBhvr>
                                    </p:anim>
                                  </p:childTnLst>
                                  <p:subTnLst>
                                    <p:audio>
                                      <p:cMediaNode>
                                        <p:cTn display="0" masterRel="sameClick">
                                          <p:stCondLst>
                                            <p:cond evt="begin" delay="0">
                                              <p:tn val="23"/>
                                            </p:cond>
                                          </p:stCondLst>
                                          <p:endCondLst>
                                            <p:cond evt="onStopAudio" delay="0">
                                              <p:tgtEl>
                                                <p:sldTgt/>
                                              </p:tgtEl>
                                            </p:cond>
                                          </p:endCondLst>
                                        </p:cTn>
                                        <p:tgtEl>
                                          <p:sndTgt r:embed="rId4" name="breeze.wav"/>
                                        </p:tgtEl>
                                      </p:cMediaNode>
                                    </p:audio>
                                  </p:subTnLst>
                                </p:cTn>
                              </p:par>
                            </p:childTnLst>
                          </p:cTn>
                        </p:par>
                      </p:childTnLst>
                    </p:cTn>
                  </p:par>
                  <p:par>
                    <p:cTn id="26" fill="hold" nodeType="clickPar">
                      <p:stCondLst>
                        <p:cond delay="indefinite"/>
                      </p:stCondLst>
                      <p:childTnLst>
                        <p:par>
                          <p:cTn id="27" fill="hold" nodeType="withGroup">
                            <p:stCondLst>
                              <p:cond delay="0"/>
                            </p:stCondLst>
                            <p:childTnLst>
                              <p:par>
                                <p:cTn id="28" presetID="2" presetClass="entr" presetSubtype="4" fill="hold" grpId="0" nodeType="clickEffect">
                                  <p:stCondLst>
                                    <p:cond delay="0"/>
                                  </p:stCondLst>
                                  <p:childTnLst>
                                    <p:set>
                                      <p:cBhvr>
                                        <p:cTn id="29" dur="1" fill="hold">
                                          <p:stCondLst>
                                            <p:cond delay="0"/>
                                          </p:stCondLst>
                                        </p:cTn>
                                        <p:tgtEl>
                                          <p:spTgt spid="63495"/>
                                        </p:tgtEl>
                                        <p:attrNameLst>
                                          <p:attrName>style.visibility</p:attrName>
                                        </p:attrNameLst>
                                      </p:cBhvr>
                                      <p:to>
                                        <p:strVal val="visible"/>
                                      </p:to>
                                    </p:set>
                                    <p:anim calcmode="lin" valueType="num">
                                      <p:cBhvr additive="base">
                                        <p:cTn id="30" dur="500" fill="hold"/>
                                        <p:tgtEl>
                                          <p:spTgt spid="63495"/>
                                        </p:tgtEl>
                                        <p:attrNameLst>
                                          <p:attrName>ppt_x</p:attrName>
                                        </p:attrNameLst>
                                      </p:cBhvr>
                                      <p:tavLst>
                                        <p:tav tm="0">
                                          <p:val>
                                            <p:strVal val="#ppt_x"/>
                                          </p:val>
                                        </p:tav>
                                        <p:tav tm="100000">
                                          <p:val>
                                            <p:strVal val="#ppt_x"/>
                                          </p:val>
                                        </p:tav>
                                      </p:tavLst>
                                    </p:anim>
                                    <p:anim calcmode="lin" valueType="num">
                                      <p:cBhvr additive="base">
                                        <p:cTn id="31" dur="500" fill="hold"/>
                                        <p:tgtEl>
                                          <p:spTgt spid="63495"/>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8"/>
                                            </p:cond>
                                          </p:stCondLst>
                                          <p:endCondLst>
                                            <p:cond evt="onStopAudio" delay="0">
                                              <p:tgtEl>
                                                <p:sldTgt/>
                                              </p:tgtEl>
                                            </p:cond>
                                          </p:endCondLst>
                                        </p:cTn>
                                        <p:tgtEl>
                                          <p:sndTgt r:embed="rId4" name="breeze.wav"/>
                                        </p:tgtEl>
                                      </p:cMediaNode>
                                    </p:audio>
                                  </p:subTnLst>
                                </p:cTn>
                              </p:par>
                            </p:childTnLst>
                          </p:cTn>
                        </p:par>
                      </p:childTnLst>
                    </p:cTn>
                  </p:par>
                  <p:par>
                    <p:cTn id="32" fill="hold" nodeType="clickPar">
                      <p:stCondLst>
                        <p:cond delay="indefinite"/>
                      </p:stCondLst>
                      <p:childTnLst>
                        <p:par>
                          <p:cTn id="33" fill="hold" nodeType="withGroup">
                            <p:stCondLst>
                              <p:cond delay="0"/>
                            </p:stCondLst>
                            <p:childTnLst>
                              <p:par>
                                <p:cTn id="34" presetID="24" presetClass="entr" presetSubtype="0" fill="hold" grpId="0" nodeType="clickEffect">
                                  <p:stCondLst>
                                    <p:cond delay="0"/>
                                  </p:stCondLst>
                                  <p:childTnLst>
                                    <p:set>
                                      <p:cBhvr>
                                        <p:cTn id="35" dur="1" fill="hold">
                                          <p:stCondLst>
                                            <p:cond delay="0"/>
                                          </p:stCondLst>
                                        </p:cTn>
                                        <p:tgtEl>
                                          <p:spTgt spid="63494"/>
                                        </p:tgtEl>
                                        <p:attrNameLst>
                                          <p:attrName>style.visibility</p:attrName>
                                        </p:attrNameLst>
                                      </p:cBhvr>
                                      <p:to>
                                        <p:strVal val="visible"/>
                                      </p:to>
                                    </p:set>
                                    <p:anim to="" calcmode="lin" valueType="num">
                                      <p:cBhvr>
                                        <p:cTn id="36" dur="1" fill="hold"/>
                                        <p:tgtEl>
                                          <p:spTgt spid="63494"/>
                                        </p:tgtEl>
                                        <p:attrNameLst>
                                          <p:attrName/>
                                        </p:attrNameLst>
                                      </p:cBhvr>
                                    </p:anim>
                                  </p:childTnLst>
                                  <p:subTnLst>
                                    <p:audio>
                                      <p:cMediaNode>
                                        <p:cTn display="0" masterRel="sameClick">
                                          <p:stCondLst>
                                            <p:cond evt="begin" delay="0">
                                              <p:tn val="34"/>
                                            </p:cond>
                                          </p:stCondLst>
                                          <p:endCondLst>
                                            <p:cond evt="onStopAudio" delay="0">
                                              <p:tgtEl>
                                                <p:sldTgt/>
                                              </p:tgtEl>
                                            </p:cond>
                                          </p:endCondLst>
                                        </p:cTn>
                                        <p:tgtEl>
                                          <p:sndTgt r:embed="rId4" name="breeze.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490" grpId="0"/>
      <p:bldP spid="63491" grpId="0"/>
      <p:bldP spid="63492" grpId="0" animBg="1"/>
      <p:bldP spid="63493" grpId="0" animBg="1"/>
      <p:bldP spid="63494" grpId="0" animBg="1"/>
      <p:bldP spid="63495" grpId="0" animBg="1"/>
      <p:bldP spid="63496"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6564"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514600" y="1143000"/>
            <a:ext cx="7467600" cy="55356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3555" name="Picture 5" descr="khungdayleo"/>
          <p:cNvPicPr>
            <a:picLocks noChangeAspect="1" noChangeArrowheads="1"/>
          </p:cNvPicPr>
          <p:nvPr/>
        </p:nvPicPr>
        <p:blipFill>
          <a:blip r:embed="rId6">
            <a:clrChange>
              <a:clrFrom>
                <a:srgbClr val="000000"/>
              </a:clrFrom>
              <a:clrTo>
                <a:srgbClr val="000000">
                  <a:alpha val="0"/>
                </a:srgbClr>
              </a:clrTo>
            </a:clrChange>
            <a:extLst>
              <a:ext uri="{28A0092B-C50C-407E-A947-70E740481C1C}">
                <a14:useLocalDpi xmlns:a14="http://schemas.microsoft.com/office/drawing/2010/main" val="0"/>
              </a:ext>
            </a:extLst>
          </a:blip>
          <a:srcRect/>
          <a:stretch>
            <a:fillRect/>
          </a:stretch>
        </p:blipFill>
        <p:spPr bwMode="auto">
          <a:xfrm>
            <a:off x="0" y="0"/>
            <a:ext cx="12192000" cy="6880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556" name="TextBox 1"/>
          <p:cNvSpPr txBox="1">
            <a:spLocks noChangeArrowheads="1"/>
          </p:cNvSpPr>
          <p:nvPr/>
        </p:nvSpPr>
        <p:spPr bwMode="auto">
          <a:xfrm>
            <a:off x="4572000" y="681038"/>
            <a:ext cx="419100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r>
              <a:rPr lang="en-US" altLang="en-US" sz="2400">
                <a:solidFill>
                  <a:srgbClr val="C00000"/>
                </a:solidFill>
                <a:latin typeface="Arial" panose="020B0604020202020204" pitchFamily="34" charset="0"/>
              </a:rPr>
              <a:t>Con vịt kêu như nào?</a:t>
            </a:r>
          </a:p>
        </p:txBody>
      </p:sp>
      <p:pic>
        <p:nvPicPr>
          <p:cNvPr id="2" name="Tieng-vit-keu-www_tiengdong_com (1)">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7"/>
          <a:stretch>
            <a:fillRect/>
          </a:stretch>
        </p:blipFill>
        <p:spPr>
          <a:xfrm>
            <a:off x="1524000" y="1752600"/>
            <a:ext cx="609600" cy="6096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8" presetClass="entr" presetSubtype="16" fill="hold" grpId="0" nodeType="withEffect" nodePh="1">
                                  <p:stCondLst>
                                    <p:cond delay="0"/>
                                  </p:stCondLst>
                                  <p:endCondLst>
                                    <p:cond evt="begin" delay="0">
                                      <p:tn val="5"/>
                                    </p:cond>
                                  </p:endCondLst>
                                  <p:childTnLst>
                                    <p:set>
                                      <p:cBhvr>
                                        <p:cTn id="6" dur="1" fill="hold">
                                          <p:stCondLst>
                                            <p:cond delay="0"/>
                                          </p:stCondLst>
                                        </p:cTn>
                                        <p:tgtEl>
                                          <p:spTgt spid="66564"/>
                                        </p:tgtEl>
                                        <p:attrNameLst>
                                          <p:attrName>style.visibility</p:attrName>
                                        </p:attrNameLst>
                                      </p:cBhvr>
                                      <p:to>
                                        <p:strVal val="visible"/>
                                      </p:to>
                                    </p:set>
                                    <p:animEffect transition="in" filter="diamond(in)">
                                      <p:cBhvr>
                                        <p:cTn id="7" dur="2000"/>
                                        <p:tgtEl>
                                          <p:spTgt spid="66564"/>
                                        </p:tgtEl>
                                      </p:cBhvr>
                                    </p:animEffect>
                                  </p:childTnLst>
                                  <p:subTnLst>
                                    <p:audio>
                                      <p:cMediaNode>
                                        <p:cTn display="0" masterRel="sameClick">
                                          <p:stCondLst>
                                            <p:cond evt="begin" delay="0">
                                              <p:tn val="5"/>
                                            </p:cond>
                                          </p:stCondLst>
                                          <p:endCondLst>
                                            <p:cond evt="onStopAudio" delay="0">
                                              <p:tgtEl>
                                                <p:sldTgt/>
                                              </p:tgtEl>
                                            </p:cond>
                                          </p:endCondLst>
                                        </p:cTn>
                                        <p:tgtEl>
                                          <p:sndTgt r:embed="rId4" name="bomb.wav"/>
                                        </p:tgtEl>
                                      </p:cMediaNode>
                                    </p:audio>
                                  </p:subTnLst>
                                </p:cTn>
                              </p:par>
                            </p:childTnLst>
                          </p:cTn>
                        </p:par>
                      </p:childTnLst>
                    </p:cTn>
                  </p:par>
                </p:childTnLst>
              </p:cTn>
              <p:prevCondLst>
                <p:cond evt="onPrev" delay="0">
                  <p:tgtEl>
                    <p:sldTgt/>
                  </p:tgtEl>
                </p:cond>
              </p:prevCondLst>
              <p:nextCondLst>
                <p:cond evt="onNext" delay="0">
                  <p:tgtEl>
                    <p:sldTgt/>
                  </p:tgtEl>
                </p:cond>
              </p:nextCondLst>
            </p:seq>
            <p:seq concurrent="1" nextAc="seek">
              <p:cTn id="8" restart="whenNotActive" fill="hold" evtFilter="cancelBubble" nodeType="interactiveSeq">
                <p:stCondLst>
                  <p:cond evt="onClick" delay="0">
                    <p:tgtEl>
                      <p:spTgt spid="2"/>
                    </p:tgtEl>
                  </p:cond>
                </p:stCondLst>
                <p:endSync evt="end" delay="0">
                  <p:rtn val="all"/>
                </p:endSync>
                <p:childTnLst>
                  <p:par>
                    <p:cTn id="9" fill="hold">
                      <p:stCondLst>
                        <p:cond delay="0"/>
                      </p:stCondLst>
                      <p:childTnLst>
                        <p:par>
                          <p:cTn id="10" fill="hold">
                            <p:stCondLst>
                              <p:cond delay="0"/>
                            </p:stCondLst>
                            <p:childTnLst>
                              <p:par>
                                <p:cTn id="11" presetID="1" presetClass="mediacall" presetSubtype="0" fill="hold" nodeType="clickEffect">
                                  <p:stCondLst>
                                    <p:cond delay="0"/>
                                  </p:stCondLst>
                                  <p:childTnLst>
                                    <p:cmd type="call" cmd="playFrom(0.0)">
                                      <p:cBhvr>
                                        <p:cTn id="12" dur="4377" fill="hold"/>
                                        <p:tgtEl>
                                          <p:spTgt spid="2"/>
                                        </p:tgtEl>
                                      </p:cBhvr>
                                    </p:cmd>
                                  </p:childTnLst>
                                </p:cTn>
                              </p:par>
                            </p:childTnLst>
                          </p:cTn>
                        </p:par>
                      </p:childTnLst>
                    </p:cTn>
                  </p:par>
                </p:childTnLst>
              </p:cTn>
              <p:nextCondLst>
                <p:cond evt="onClick" delay="0">
                  <p:tgtEl>
                    <p:spTgt spid="2"/>
                  </p:tgtEl>
                </p:cond>
              </p:nextCondLst>
            </p:seq>
            <p:audio>
              <p:cMediaNode vol="80000">
                <p:cTn id="13" fill="hold" display="0">
                  <p:stCondLst>
                    <p:cond delay="indefinite"/>
                  </p:stCondLst>
                  <p:endCondLst>
                    <p:cond evt="onStopAudio" delay="0">
                      <p:tgtEl>
                        <p:sldTgt/>
                      </p:tgtEl>
                    </p:cond>
                  </p:endCondLst>
                </p:cTn>
                <p:tgtEl>
                  <p:spTgt spid="2"/>
                </p:tgtEl>
              </p:cMediaNode>
            </p:audio>
          </p:childTnLst>
        </p:cTn>
      </p:par>
    </p:tnLst>
    <p:bldLst>
      <p:bldP spid="66564"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971800" y="882650"/>
            <a:ext cx="5943600" cy="563563"/>
          </a:xfrm>
        </p:spPr>
        <p:txBody>
          <a:bodyPr rtlCol="0">
            <a:normAutofit fontScale="90000"/>
          </a:bodyPr>
          <a:lstStyle/>
          <a:p>
            <a:pPr algn="ctr" eaLnBrk="1" fontAlgn="auto" hangingPunct="1">
              <a:spcAft>
                <a:spcPts val="0"/>
              </a:spcAft>
              <a:defRPr/>
            </a:pPr>
            <a:r>
              <a:rPr lang="en-US" dirty="0" err="1" smtClean="0">
                <a:solidFill>
                  <a:srgbClr val="C00000"/>
                </a:solidFill>
                <a:latin typeface="Times New Roman" panose="02020603050405020304" pitchFamily="18" charset="0"/>
                <a:cs typeface="Times New Roman" panose="02020603050405020304" pitchFamily="18" charset="0"/>
              </a:rPr>
              <a:t>Quan</a:t>
            </a:r>
            <a:r>
              <a:rPr lang="en-US" dirty="0" smtClean="0">
                <a:solidFill>
                  <a:srgbClr val="C00000"/>
                </a:solidFill>
                <a:latin typeface="Times New Roman" panose="02020603050405020304" pitchFamily="18" charset="0"/>
                <a:cs typeface="Times New Roman" panose="02020603050405020304" pitchFamily="18" charset="0"/>
              </a:rPr>
              <a:t> </a:t>
            </a:r>
            <a:r>
              <a:rPr lang="en-US" dirty="0" err="1" smtClean="0">
                <a:solidFill>
                  <a:srgbClr val="C00000"/>
                </a:solidFill>
                <a:latin typeface="Times New Roman" panose="02020603050405020304" pitchFamily="18" charset="0"/>
                <a:cs typeface="Times New Roman" panose="02020603050405020304" pitchFamily="18" charset="0"/>
              </a:rPr>
              <a:t>sát</a:t>
            </a:r>
            <a:r>
              <a:rPr lang="en-US" dirty="0" smtClean="0">
                <a:solidFill>
                  <a:srgbClr val="C00000"/>
                </a:solidFill>
                <a:latin typeface="Times New Roman" panose="02020603050405020304" pitchFamily="18" charset="0"/>
                <a:cs typeface="Times New Roman" panose="02020603050405020304" pitchFamily="18" charset="0"/>
              </a:rPr>
              <a:t> con </a:t>
            </a:r>
            <a:r>
              <a:rPr lang="en-US" dirty="0" err="1" smtClean="0">
                <a:solidFill>
                  <a:srgbClr val="C00000"/>
                </a:solidFill>
                <a:latin typeface="Times New Roman" panose="02020603050405020304" pitchFamily="18" charset="0"/>
                <a:cs typeface="Times New Roman" panose="02020603050405020304" pitchFamily="18" charset="0"/>
              </a:rPr>
              <a:t>gà</a:t>
            </a:r>
            <a:endParaRPr lang="en-US" dirty="0">
              <a:solidFill>
                <a:srgbClr val="C00000"/>
              </a:solidFill>
              <a:latin typeface="Times New Roman" panose="02020603050405020304" pitchFamily="18" charset="0"/>
              <a:cs typeface="Times New Roman" panose="02020603050405020304" pitchFamily="18" charset="0"/>
            </a:endParaRPr>
          </a:p>
        </p:txBody>
      </p:sp>
      <p:sp>
        <p:nvSpPr>
          <p:cNvPr id="24579" name="Content Placeholder 2"/>
          <p:cNvSpPr>
            <a:spLocks noGrp="1"/>
          </p:cNvSpPr>
          <p:nvPr>
            <p:ph idx="1"/>
          </p:nvPr>
        </p:nvSpPr>
        <p:spPr>
          <a:xfrm>
            <a:off x="1981200" y="2438400"/>
            <a:ext cx="8229600" cy="533400"/>
          </a:xfrm>
        </p:spPr>
        <p:txBody>
          <a:bodyPr/>
          <a:lstStyle/>
          <a:p>
            <a:pPr marL="0" indent="0" algn="ctr" eaLnBrk="1" hangingPunct="1">
              <a:buFont typeface="Arial" panose="020B0604020202020204" pitchFamily="34" charset="0"/>
              <a:buNone/>
            </a:pPr>
            <a:r>
              <a:rPr lang="en-US" altLang="en-US" b="1" smtClean="0">
                <a:solidFill>
                  <a:srgbClr val="006699"/>
                </a:solidFill>
                <a:latin typeface="Times New Roman" panose="02020603050405020304" pitchFamily="18" charset="0"/>
                <a:cs typeface="Times New Roman" panose="02020603050405020304" pitchFamily="18" charset="0"/>
              </a:rPr>
              <a:t>Cô và trẻ hát bài hát: “Con gà trống”</a:t>
            </a:r>
          </a:p>
          <a:p>
            <a:pPr marL="0" indent="0" algn="ctr" eaLnBrk="1" hangingPunct="1">
              <a:buFont typeface="Arial" panose="020B0604020202020204" pitchFamily="34" charset="0"/>
              <a:buNone/>
            </a:pPr>
            <a:endParaRPr lang="en-US" altLang="en-US" smtClean="0"/>
          </a:p>
          <a:p>
            <a:pPr marL="0" indent="0" algn="ctr" eaLnBrk="1" hangingPunct="1">
              <a:buFont typeface="Arial" panose="020B0604020202020204" pitchFamily="34" charset="0"/>
              <a:buNone/>
            </a:pPr>
            <a:endParaRPr lang="en-US" altLang="en-US" smtClean="0"/>
          </a:p>
        </p:txBody>
      </p:sp>
      <p:sp>
        <p:nvSpPr>
          <p:cNvPr id="24580" name="Rectangle 3"/>
          <p:cNvSpPr>
            <a:spLocks noChangeArrowheads="1"/>
          </p:cNvSpPr>
          <p:nvPr/>
        </p:nvSpPr>
        <p:spPr bwMode="auto">
          <a:xfrm>
            <a:off x="3684588" y="2971800"/>
            <a:ext cx="5230812"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r>
              <a:rPr lang="en-US" altLang="en-US" sz="1800">
                <a:latin typeface="Arial" panose="020B0604020202020204" pitchFamily="34" charset="0"/>
                <a:hlinkClick r:id="rId3"/>
              </a:rPr>
              <a:t>https://www.youtube.com/watch?v=IYQyeq4Dq8s</a:t>
            </a:r>
            <a:endParaRPr lang="en-US" altLang="en-US" sz="1800">
              <a:latin typeface="Arial" panose="020B0604020202020204" pitchFamily="34" charset="0"/>
            </a:endParaRPr>
          </a:p>
          <a:p>
            <a:pPr>
              <a:lnSpc>
                <a:spcPct val="100000"/>
              </a:lnSpc>
              <a:spcBef>
                <a:spcPct val="0"/>
              </a:spcBef>
              <a:buFontTx/>
              <a:buNone/>
            </a:pPr>
            <a:endParaRPr lang="en-US" altLang="en-US" sz="1800">
              <a:latin typeface="Arial" panose="020B0604020202020204" pitchFamily="34" charset="0"/>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1"/>
          <p:cNvSpPr>
            <a:spLocks noGrp="1"/>
          </p:cNvSpPr>
          <p:nvPr>
            <p:ph type="title"/>
          </p:nvPr>
        </p:nvSpPr>
        <p:spPr/>
        <p:txBody>
          <a:bodyPr/>
          <a:lstStyle/>
          <a:p>
            <a:pPr eaLnBrk="1" hangingPunct="1"/>
            <a:endParaRPr lang="en-US" altLang="en-US" smtClean="0"/>
          </a:p>
        </p:txBody>
      </p:sp>
      <p:pic>
        <p:nvPicPr>
          <p:cNvPr id="4" name="Bài Hát Thiếu Nhi Con Gà Trống - Nhạc Cho Trẻ Mầm Non.mp4">
            <a:hlinkClick r:id="" action="ppaction://media"/>
          </p:cNvPr>
          <p:cNvPicPr>
            <a:picLocks noGrp="1" noChangeAspect="1"/>
          </p:cNvPicPr>
          <p:nvPr>
            <p:ph idx="1"/>
            <a:videoFile r:link="rId2"/>
            <p:extLst>
              <p:ext uri="{DAA4B4D4-6D71-4841-9C94-3DE7FCFB9230}">
                <p14:media xmlns:p14="http://schemas.microsoft.com/office/powerpoint/2010/main" r:link="rId1"/>
              </p:ext>
            </p:extLst>
          </p:nvPr>
        </p:nvPicPr>
        <p:blipFill>
          <a:blip r:embed="rId4">
            <a:extLst>
              <a:ext uri="{28A0092B-C50C-407E-A947-70E740481C1C}">
                <a14:useLocalDpi xmlns:a14="http://schemas.microsoft.com/office/drawing/2010/main" val="0"/>
              </a:ext>
            </a:extLst>
          </a:blip>
          <a:srcRect/>
          <a:stretch>
            <a:fillRect/>
          </a:stretch>
        </p:blipFill>
        <p:spPr>
          <a:xfrm>
            <a:off x="0" y="0"/>
            <a:ext cx="12103100" cy="6858000"/>
          </a:xfrm>
        </p:spPr>
      </p:pic>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nodeType="clickPar">
                      <p:stCondLst>
                        <p:cond delay="0"/>
                      </p:stCondLst>
                      <p:childTnLst>
                        <p:par>
                          <p:cTn id="4" fill="hold" nodeType="withGroup">
                            <p:stCondLst>
                              <p:cond delay="0"/>
                            </p:stCondLst>
                            <p:childTnLst>
                              <p:par>
                                <p:cTn id="5" presetID="2" presetClass="mediacall" presetSubtype="0" fill="hold" nodeType="clickEffect">
                                  <p:stCondLst>
                                    <p:cond delay="0"/>
                                  </p:stCondLst>
                                  <p:childTnLst>
                                    <p:cmd type="call" cmd="togglePause">
                                      <p:cBhvr>
                                        <p:cTn id="6" dur="1" fill="hold"/>
                                        <p:tgtEl>
                                          <p:spTgt spid="4"/>
                                        </p:tgtEl>
                                      </p:cBhvr>
                                    </p:cmd>
                                  </p:childTnLst>
                                </p:cTn>
                              </p:par>
                            </p:childTnLst>
                          </p:cTn>
                        </p:par>
                      </p:childTnLst>
                    </p:cTn>
                  </p:par>
                </p:childTnLst>
              </p:cTn>
              <p:nextCondLst>
                <p:cond evt="onClick" delay="0">
                  <p:tgtEl>
                    <p:spTgt spid="4"/>
                  </p:tgtEl>
                </p:cond>
              </p:nextCondLst>
            </p:seq>
            <p:video>
              <p:cMediaNode vol="80000">
                <p:cTn id="7" fill="hold" display="0">
                  <p:stCondLst>
                    <p:cond delay="indefinite"/>
                  </p:stCondLst>
                </p:cTn>
                <p:tgtEl>
                  <p:spTgt spid="4"/>
                </p:tgtEl>
              </p:cMediaNode>
            </p:video>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0">
          <a:blip r:embed="rId5"/>
          <a:srcRect/>
          <a:stretch>
            <a:fillRect/>
          </a:stretch>
        </a:blipFill>
        <a:effectLst/>
      </p:bgPr>
    </p:bg>
    <p:spTree>
      <p:nvGrpSpPr>
        <p:cNvPr id="1" name=""/>
        <p:cNvGrpSpPr/>
        <p:nvPr/>
      </p:nvGrpSpPr>
      <p:grpSpPr>
        <a:xfrm>
          <a:off x="0" y="0"/>
          <a:ext cx="0" cy="0"/>
          <a:chOff x="0" y="0"/>
          <a:chExt cx="0" cy="0"/>
        </a:xfrm>
      </p:grpSpPr>
      <p:pic>
        <p:nvPicPr>
          <p:cNvPr id="26626" name="Picture 50" descr="nha2"/>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990600" y="1371600"/>
            <a:ext cx="4267200" cy="646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627" name="Picture 14" descr="ngoi nha"/>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562600" y="2133600"/>
            <a:ext cx="1905000"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628" name="Picture 49" descr="buom xanh"/>
          <p:cNvPicPr>
            <a:picLocks noChangeAspect="1" noChangeArrowheads="1" noCrop="1"/>
          </p:cNvPicPr>
          <p:nvPr/>
        </p:nvPicPr>
        <p:blipFill>
          <a:blip r:embed="rId8">
            <a:extLst>
              <a:ext uri="{28A0092B-C50C-407E-A947-70E740481C1C}">
                <a14:useLocalDpi xmlns:a14="http://schemas.microsoft.com/office/drawing/2010/main" val="0"/>
              </a:ext>
            </a:extLst>
          </a:blip>
          <a:srcRect/>
          <a:stretch>
            <a:fillRect/>
          </a:stretch>
        </p:blipFill>
        <p:spPr bwMode="auto">
          <a:xfrm>
            <a:off x="5791200" y="3048000"/>
            <a:ext cx="533400" cy="300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70" name="Picture 6" descr="ga4"/>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362200" y="2286000"/>
            <a:ext cx="793750" cy="121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79" name="Picture 15" descr="ga4"/>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4495800" y="2514600"/>
            <a:ext cx="1092200" cy="167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80" name="Picture 16" descr="ga4"/>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5867400" y="3292475"/>
            <a:ext cx="1528763" cy="2346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68" name="Picture 4" descr="minh ga"/>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6453188" y="1295400"/>
            <a:ext cx="3300412" cy="403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69" name="Picture 5" descr="dau ga"/>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rot="2609432">
            <a:off x="5757863" y="1643063"/>
            <a:ext cx="2700337" cy="2700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634" name="Text Box 18"/>
          <p:cNvSpPr txBox="1">
            <a:spLocks noChangeArrowheads="1"/>
          </p:cNvSpPr>
          <p:nvPr/>
        </p:nvSpPr>
        <p:spPr bwMode="auto">
          <a:xfrm>
            <a:off x="9448800" y="5334000"/>
            <a:ext cx="3048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50000"/>
              </a:spcBef>
              <a:buFontTx/>
              <a:buNone/>
            </a:pPr>
            <a:endParaRPr lang="vi-VN" altLang="en-US" sz="1800">
              <a:latin typeface="Arial" panose="020B0604020202020204" pitchFamily="34" charset="0"/>
            </a:endParaRPr>
          </a:p>
        </p:txBody>
      </p:sp>
      <p:pic>
        <p:nvPicPr>
          <p:cNvPr id="11286" name="Picture 22" descr="Picture2"/>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10287000" y="6483350"/>
            <a:ext cx="381000" cy="298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93" name="Picture 29" descr="dau ga 1"/>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rot="2407608">
            <a:off x="6900863" y="1614488"/>
            <a:ext cx="1633537" cy="1633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94" name="Picture 30" descr="ga4"/>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6324600" y="1295400"/>
            <a:ext cx="3551238" cy="3862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298" name="Text Box 34"/>
          <p:cNvSpPr txBox="1">
            <a:spLocks noChangeArrowheads="1"/>
          </p:cNvSpPr>
          <p:nvPr/>
        </p:nvSpPr>
        <p:spPr bwMode="auto">
          <a:xfrm>
            <a:off x="6477000" y="1295400"/>
            <a:ext cx="609600" cy="854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50000"/>
              </a:spcBef>
              <a:buFontTx/>
              <a:buNone/>
            </a:pPr>
            <a:r>
              <a:rPr lang="en-US" altLang="en-US" sz="5000">
                <a:solidFill>
                  <a:srgbClr val="FF0000"/>
                </a:solidFill>
                <a:latin typeface="Arial" panose="020B0604020202020204" pitchFamily="34" charset="0"/>
              </a:rPr>
              <a:t>o</a:t>
            </a:r>
          </a:p>
        </p:txBody>
      </p:sp>
      <p:pic>
        <p:nvPicPr>
          <p:cNvPr id="26639" name="Picture 38" descr="buom xanh"/>
          <p:cNvPicPr>
            <a:picLocks noChangeAspect="1" noChangeArrowheads="1" noCrop="1"/>
          </p:cNvPicPr>
          <p:nvPr/>
        </p:nvPicPr>
        <p:blipFill>
          <a:blip r:embed="rId8" cstate="print">
            <a:extLst>
              <a:ext uri="{28A0092B-C50C-407E-A947-70E740481C1C}">
                <a14:useLocalDpi xmlns:a14="http://schemas.microsoft.com/office/drawing/2010/main" val="0"/>
              </a:ext>
            </a:extLst>
          </a:blip>
          <a:srcRect/>
          <a:stretch>
            <a:fillRect/>
          </a:stretch>
        </p:blipFill>
        <p:spPr bwMode="auto">
          <a:xfrm flipV="1">
            <a:off x="3352800" y="4338638"/>
            <a:ext cx="152400" cy="85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640" name="Picture 41" descr="Copy of buom xanh"/>
          <p:cNvPicPr>
            <a:picLocks noChangeAspect="1" noChangeArrowheads="1" noCrop="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10058400" y="6543675"/>
            <a:ext cx="152400" cy="85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641" name="Picture 42" descr="buom xanh"/>
          <p:cNvPicPr>
            <a:picLocks noChangeAspect="1" noChangeArrowheads="1" noCrop="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3962400" y="4100513"/>
            <a:ext cx="152400" cy="85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642" name="Picture 46" descr="buom xanh"/>
          <p:cNvPicPr>
            <a:picLocks noChangeAspect="1" noChangeArrowheads="1" noCrop="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9601200" y="6729413"/>
            <a:ext cx="228600" cy="128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643" name="Picture 47" descr="buom xanh"/>
          <p:cNvPicPr>
            <a:picLocks noChangeAspect="1" noChangeArrowheads="1" noCrop="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9753600" y="3871913"/>
            <a:ext cx="152400" cy="85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315" name="Picture 7" descr="sun"/>
          <p:cNvPicPr>
            <a:picLocks noChangeAspect="1" noChangeArrowheads="1" noCrop="1"/>
          </p:cNvPicPr>
          <p:nvPr/>
        </p:nvPicPr>
        <p:blipFill>
          <a:blip r:embed="rId16">
            <a:extLst>
              <a:ext uri="{28A0092B-C50C-407E-A947-70E740481C1C}">
                <a14:useLocalDpi xmlns:a14="http://schemas.microsoft.com/office/drawing/2010/main" val="0"/>
              </a:ext>
            </a:extLst>
          </a:blip>
          <a:srcRect/>
          <a:stretch>
            <a:fillRect/>
          </a:stretch>
        </p:blipFill>
        <p:spPr bwMode="auto">
          <a:xfrm>
            <a:off x="1524000" y="0"/>
            <a:ext cx="914400" cy="814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316" name="Picture 52">
            <a:hlinkClick r:id="" action="ppaction://media"/>
          </p:cNvPr>
          <p:cNvPicPr>
            <a:picLocks noGrp="1" noChangeAspect="1" noChangeArrowheads="1"/>
          </p:cNvPicPr>
          <p:nvPr>
            <p:ph sz="half" idx="1"/>
            <a:audioFile r:link="rId2"/>
            <p:extLst>
              <p:ext uri="{DAA4B4D4-6D71-4841-9C94-3DE7FCFB9230}">
                <p14:media xmlns:p14="http://schemas.microsoft.com/office/powerpoint/2010/main" r:embed="rId1"/>
              </p:ext>
            </p:extLst>
          </p:nvPr>
        </p:nvPicPr>
        <p:blipFill>
          <a:blip r:embed="rId17">
            <a:extLst>
              <a:ext uri="{28A0092B-C50C-407E-A947-70E740481C1C}">
                <a14:useLocalDpi xmlns:a14="http://schemas.microsoft.com/office/drawing/2010/main" val="0"/>
              </a:ext>
            </a:extLst>
          </a:blip>
          <a:srcRect/>
          <a:stretch>
            <a:fillRect/>
          </a:stretch>
        </p:blipFill>
        <p:spPr>
          <a:xfrm>
            <a:off x="3124200" y="3697288"/>
            <a:ext cx="609600" cy="609600"/>
          </a:xfrm>
          <a:extLs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0" presetClass="path" presetSubtype="0" accel="50000" decel="50000" fill="hold" nodeType="clickEffect">
                                  <p:stCondLst>
                                    <p:cond delay="0"/>
                                  </p:stCondLst>
                                  <p:childTnLst>
                                    <p:animMotion origin="layout" path="M -2.77778E-7 -2.59259E-6 L 0.04462 -0.03148 L 0.07101 0.01412 L 0.10261 -0.02801 L 0.12882 0.02106 L 0.15521 -0.02107 L 0.2342 0.02106 " pathEditMode="relative" ptsTypes="AAAAAAA">
                                      <p:cBhvr>
                                        <p:cTn id="6" dur="2000" fill="hold"/>
                                        <p:tgtEl>
                                          <p:spTgt spid="11270"/>
                                        </p:tgtEl>
                                        <p:attrNameLst>
                                          <p:attrName>ppt_x</p:attrName>
                                          <p:attrName>ppt_y</p:attrName>
                                        </p:attrNameLst>
                                      </p:cBhvr>
                                    </p:animMotion>
                                  </p:childTnLst>
                                </p:cTn>
                              </p:par>
                            </p:childTnLst>
                          </p:cTn>
                        </p:par>
                        <p:par>
                          <p:cTn id="7" fill="hold" nodeType="afterGroup">
                            <p:stCondLst>
                              <p:cond delay="2000"/>
                            </p:stCondLst>
                            <p:childTnLst>
                              <p:par>
                                <p:cTn id="8" presetID="10" presetClass="exit" presetSubtype="0" fill="hold" nodeType="afterEffect">
                                  <p:stCondLst>
                                    <p:cond delay="0"/>
                                  </p:stCondLst>
                                  <p:childTnLst>
                                    <p:animEffect transition="out" filter="fade">
                                      <p:cBhvr>
                                        <p:cTn id="9" dur="500"/>
                                        <p:tgtEl>
                                          <p:spTgt spid="11270"/>
                                        </p:tgtEl>
                                      </p:cBhvr>
                                    </p:animEffect>
                                    <p:set>
                                      <p:cBhvr>
                                        <p:cTn id="10" dur="1" fill="hold">
                                          <p:stCondLst>
                                            <p:cond delay="499"/>
                                          </p:stCondLst>
                                        </p:cTn>
                                        <p:tgtEl>
                                          <p:spTgt spid="11270"/>
                                        </p:tgtEl>
                                        <p:attrNameLst>
                                          <p:attrName>style.visibility</p:attrName>
                                        </p:attrNameLst>
                                      </p:cBhvr>
                                      <p:to>
                                        <p:strVal val="hidden"/>
                                      </p:to>
                                    </p:set>
                                  </p:childTnLst>
                                </p:cTn>
                              </p:par>
                              <p:par>
                                <p:cTn id="11" presetID="10" presetClass="entr" presetSubtype="0" fill="hold" nodeType="withEffect">
                                  <p:stCondLst>
                                    <p:cond delay="0"/>
                                  </p:stCondLst>
                                  <p:childTnLst>
                                    <p:set>
                                      <p:cBhvr>
                                        <p:cTn id="12" dur="1" fill="hold">
                                          <p:stCondLst>
                                            <p:cond delay="0"/>
                                          </p:stCondLst>
                                        </p:cTn>
                                        <p:tgtEl>
                                          <p:spTgt spid="11279"/>
                                        </p:tgtEl>
                                        <p:attrNameLst>
                                          <p:attrName>style.visibility</p:attrName>
                                        </p:attrNameLst>
                                      </p:cBhvr>
                                      <p:to>
                                        <p:strVal val="visible"/>
                                      </p:to>
                                    </p:set>
                                    <p:animEffect transition="in" filter="fade">
                                      <p:cBhvr>
                                        <p:cTn id="13" dur="500"/>
                                        <p:tgtEl>
                                          <p:spTgt spid="11279"/>
                                        </p:tgtEl>
                                      </p:cBhvr>
                                    </p:animEffect>
                                  </p:childTnLst>
                                </p:cTn>
                              </p:par>
                            </p:childTnLst>
                          </p:cTn>
                        </p:par>
                        <p:par>
                          <p:cTn id="14" fill="hold" nodeType="afterGroup">
                            <p:stCondLst>
                              <p:cond delay="2500"/>
                            </p:stCondLst>
                            <p:childTnLst>
                              <p:par>
                                <p:cTn id="15" presetID="0" presetClass="path" presetSubtype="0" accel="50000" decel="50000" fill="hold" nodeType="afterEffect">
                                  <p:stCondLst>
                                    <p:cond delay="0"/>
                                  </p:stCondLst>
                                  <p:childTnLst>
                                    <p:animMotion origin="layout" path="M 2.22222E-6 2.96296E-6 C 0.02691 0.02013 0.05399 0.04051 0.0684 0.06319 C 0.08281 0.08588 0.07188 0.11111 0.08681 0.1368 C 0.10174 0.1625 0.14601 0.20416 0.15781 0.21759 " pathEditMode="relative" ptsTypes="aaaA">
                                      <p:cBhvr>
                                        <p:cTn id="16" dur="2000" fill="hold"/>
                                        <p:tgtEl>
                                          <p:spTgt spid="11279"/>
                                        </p:tgtEl>
                                        <p:attrNameLst>
                                          <p:attrName>ppt_x</p:attrName>
                                          <p:attrName>ppt_y</p:attrName>
                                        </p:attrNameLst>
                                      </p:cBhvr>
                                    </p:animMotion>
                                  </p:childTnLst>
                                </p:cTn>
                              </p:par>
                            </p:childTnLst>
                          </p:cTn>
                        </p:par>
                        <p:par>
                          <p:cTn id="17" fill="hold" nodeType="afterGroup">
                            <p:stCondLst>
                              <p:cond delay="4500"/>
                            </p:stCondLst>
                            <p:childTnLst>
                              <p:par>
                                <p:cTn id="18" presetID="10" presetClass="exit" presetSubtype="0" fill="hold" nodeType="afterEffect">
                                  <p:stCondLst>
                                    <p:cond delay="0"/>
                                  </p:stCondLst>
                                  <p:childTnLst>
                                    <p:animEffect transition="out" filter="fade">
                                      <p:cBhvr>
                                        <p:cTn id="19" dur="500"/>
                                        <p:tgtEl>
                                          <p:spTgt spid="11279"/>
                                        </p:tgtEl>
                                      </p:cBhvr>
                                    </p:animEffect>
                                    <p:set>
                                      <p:cBhvr>
                                        <p:cTn id="20" dur="1" fill="hold">
                                          <p:stCondLst>
                                            <p:cond delay="499"/>
                                          </p:stCondLst>
                                        </p:cTn>
                                        <p:tgtEl>
                                          <p:spTgt spid="11279"/>
                                        </p:tgtEl>
                                        <p:attrNameLst>
                                          <p:attrName>style.visibility</p:attrName>
                                        </p:attrNameLst>
                                      </p:cBhvr>
                                      <p:to>
                                        <p:strVal val="hidden"/>
                                      </p:to>
                                    </p:set>
                                  </p:childTnLst>
                                </p:cTn>
                              </p:par>
                              <p:par>
                                <p:cTn id="21" presetID="10" presetClass="entr" presetSubtype="0" fill="hold" nodeType="withEffect">
                                  <p:stCondLst>
                                    <p:cond delay="0"/>
                                  </p:stCondLst>
                                  <p:childTnLst>
                                    <p:set>
                                      <p:cBhvr>
                                        <p:cTn id="22" dur="1" fill="hold">
                                          <p:stCondLst>
                                            <p:cond delay="0"/>
                                          </p:stCondLst>
                                        </p:cTn>
                                        <p:tgtEl>
                                          <p:spTgt spid="11280"/>
                                        </p:tgtEl>
                                        <p:attrNameLst>
                                          <p:attrName>style.visibility</p:attrName>
                                        </p:attrNameLst>
                                      </p:cBhvr>
                                      <p:to>
                                        <p:strVal val="visible"/>
                                      </p:to>
                                    </p:set>
                                    <p:animEffect transition="in" filter="fade">
                                      <p:cBhvr>
                                        <p:cTn id="23" dur="500"/>
                                        <p:tgtEl>
                                          <p:spTgt spid="11280"/>
                                        </p:tgtEl>
                                      </p:cBhvr>
                                    </p:animEffect>
                                  </p:childTnLst>
                                </p:cTn>
                              </p:par>
                            </p:childTnLst>
                          </p:cTn>
                        </p:par>
                        <p:par>
                          <p:cTn id="24" fill="hold" nodeType="afterGroup">
                            <p:stCondLst>
                              <p:cond delay="5000"/>
                            </p:stCondLst>
                            <p:childTnLst>
                              <p:par>
                                <p:cTn id="25" presetID="0" presetClass="path" presetSubtype="0" accel="50000" decel="50000" fill="hold" nodeType="afterEffect">
                                  <p:stCondLst>
                                    <p:cond delay="0"/>
                                  </p:stCondLst>
                                  <p:childTnLst>
                                    <p:animMotion origin="layout" path="M 3.05556E-6 0.03588 C 0.0434 0.10347 0.08784 0.17083 0.11545 0.15856 C 0.14305 0.14629 0.15434 0.0537 0.1658 -0.03866 " pathEditMode="relative" rAng="-1257630" ptsTypes="aaA">
                                      <p:cBhvr>
                                        <p:cTn id="26" dur="2000" fill="hold"/>
                                        <p:tgtEl>
                                          <p:spTgt spid="11280"/>
                                        </p:tgtEl>
                                        <p:attrNameLst>
                                          <p:attrName>ppt_x</p:attrName>
                                          <p:attrName>ppt_y</p:attrName>
                                        </p:attrNameLst>
                                      </p:cBhvr>
                                      <p:rCtr x="10451" y="3819"/>
                                    </p:animMotion>
                                  </p:childTnLst>
                                </p:cTn>
                              </p:par>
                            </p:childTnLst>
                          </p:cTn>
                        </p:par>
                        <p:par>
                          <p:cTn id="27" fill="hold" nodeType="afterGroup">
                            <p:stCondLst>
                              <p:cond delay="7000"/>
                            </p:stCondLst>
                            <p:childTnLst>
                              <p:par>
                                <p:cTn id="28" presetID="10" presetClass="exit" presetSubtype="0" fill="hold" nodeType="afterEffect">
                                  <p:stCondLst>
                                    <p:cond delay="0"/>
                                  </p:stCondLst>
                                  <p:childTnLst>
                                    <p:animEffect transition="out" filter="fade">
                                      <p:cBhvr>
                                        <p:cTn id="29" dur="500"/>
                                        <p:tgtEl>
                                          <p:spTgt spid="11280"/>
                                        </p:tgtEl>
                                      </p:cBhvr>
                                    </p:animEffect>
                                    <p:set>
                                      <p:cBhvr>
                                        <p:cTn id="30" dur="1" fill="hold">
                                          <p:stCondLst>
                                            <p:cond delay="499"/>
                                          </p:stCondLst>
                                        </p:cTn>
                                        <p:tgtEl>
                                          <p:spTgt spid="11280"/>
                                        </p:tgtEl>
                                        <p:attrNameLst>
                                          <p:attrName>style.visibility</p:attrName>
                                        </p:attrNameLst>
                                      </p:cBhvr>
                                      <p:to>
                                        <p:strVal val="hidden"/>
                                      </p:to>
                                    </p:set>
                                  </p:childTnLst>
                                </p:cTn>
                              </p:par>
                              <p:par>
                                <p:cTn id="31" presetID="10" presetClass="entr" presetSubtype="0" fill="hold" nodeType="withEffect">
                                  <p:stCondLst>
                                    <p:cond delay="0"/>
                                  </p:stCondLst>
                                  <p:childTnLst>
                                    <p:set>
                                      <p:cBhvr>
                                        <p:cTn id="32" dur="1" fill="hold">
                                          <p:stCondLst>
                                            <p:cond delay="0"/>
                                          </p:stCondLst>
                                        </p:cTn>
                                        <p:tgtEl>
                                          <p:spTgt spid="11269"/>
                                        </p:tgtEl>
                                        <p:attrNameLst>
                                          <p:attrName>style.visibility</p:attrName>
                                        </p:attrNameLst>
                                      </p:cBhvr>
                                      <p:to>
                                        <p:strVal val="visible"/>
                                      </p:to>
                                    </p:set>
                                    <p:animEffect transition="in" filter="fade">
                                      <p:cBhvr>
                                        <p:cTn id="33" dur="500"/>
                                        <p:tgtEl>
                                          <p:spTgt spid="11269"/>
                                        </p:tgtEl>
                                      </p:cBhvr>
                                    </p:animEffect>
                                  </p:childTnLst>
                                </p:cTn>
                              </p:par>
                              <p:par>
                                <p:cTn id="34" presetID="10" presetClass="entr" presetSubtype="0" fill="hold" nodeType="withEffect">
                                  <p:stCondLst>
                                    <p:cond delay="0"/>
                                  </p:stCondLst>
                                  <p:childTnLst>
                                    <p:set>
                                      <p:cBhvr>
                                        <p:cTn id="35" dur="1" fill="hold">
                                          <p:stCondLst>
                                            <p:cond delay="0"/>
                                          </p:stCondLst>
                                        </p:cTn>
                                        <p:tgtEl>
                                          <p:spTgt spid="11268"/>
                                        </p:tgtEl>
                                        <p:attrNameLst>
                                          <p:attrName>style.visibility</p:attrName>
                                        </p:attrNameLst>
                                      </p:cBhvr>
                                      <p:to>
                                        <p:strVal val="visible"/>
                                      </p:to>
                                    </p:set>
                                    <p:animEffect transition="in" filter="fade">
                                      <p:cBhvr>
                                        <p:cTn id="36" dur="500"/>
                                        <p:tgtEl>
                                          <p:spTgt spid="11268"/>
                                        </p:tgtEl>
                                      </p:cBhvr>
                                    </p:animEffect>
                                  </p:childTnLst>
                                </p:cTn>
                              </p:par>
                            </p:childTnLst>
                          </p:cTn>
                        </p:par>
                        <p:par>
                          <p:cTn id="37" fill="hold" nodeType="afterGroup">
                            <p:stCondLst>
                              <p:cond delay="7500"/>
                            </p:stCondLst>
                            <p:childTnLst>
                              <p:par>
                                <p:cTn id="38" presetID="8" presetClass="emph" presetSubtype="0" fill="hold" nodeType="afterEffect">
                                  <p:stCondLst>
                                    <p:cond delay="0"/>
                                  </p:stCondLst>
                                  <p:childTnLst>
                                    <p:animRot by="1500000">
                                      <p:cBhvr>
                                        <p:cTn id="39" dur="1000" fill="hold"/>
                                        <p:tgtEl>
                                          <p:spTgt spid="11269"/>
                                        </p:tgtEl>
                                        <p:attrNameLst>
                                          <p:attrName>r</p:attrName>
                                        </p:attrNameLst>
                                      </p:cBhvr>
                                    </p:animRot>
                                  </p:childTnLst>
                                </p:cTn>
                              </p:par>
                            </p:childTnLst>
                          </p:cTn>
                        </p:par>
                        <p:par>
                          <p:cTn id="40" fill="hold" nodeType="afterGroup">
                            <p:stCondLst>
                              <p:cond delay="8500"/>
                            </p:stCondLst>
                            <p:childTnLst>
                              <p:par>
                                <p:cTn id="41" presetID="10" presetClass="entr" presetSubtype="0" fill="hold" nodeType="afterEffect">
                                  <p:stCondLst>
                                    <p:cond delay="0"/>
                                  </p:stCondLst>
                                  <p:childTnLst>
                                    <p:set>
                                      <p:cBhvr>
                                        <p:cTn id="42" dur="1" fill="hold">
                                          <p:stCondLst>
                                            <p:cond delay="0"/>
                                          </p:stCondLst>
                                        </p:cTn>
                                        <p:tgtEl>
                                          <p:spTgt spid="11293"/>
                                        </p:tgtEl>
                                        <p:attrNameLst>
                                          <p:attrName>style.visibility</p:attrName>
                                        </p:attrNameLst>
                                      </p:cBhvr>
                                      <p:to>
                                        <p:strVal val="visible"/>
                                      </p:to>
                                    </p:set>
                                    <p:animEffect transition="in" filter="fade">
                                      <p:cBhvr>
                                        <p:cTn id="43" dur="500"/>
                                        <p:tgtEl>
                                          <p:spTgt spid="11293"/>
                                        </p:tgtEl>
                                      </p:cBhvr>
                                    </p:animEffect>
                                  </p:childTnLst>
                                </p:cTn>
                              </p:par>
                            </p:childTnLst>
                          </p:cTn>
                        </p:par>
                        <p:par>
                          <p:cTn id="44" fill="hold" nodeType="afterGroup">
                            <p:stCondLst>
                              <p:cond delay="9000"/>
                            </p:stCondLst>
                            <p:childTnLst>
                              <p:par>
                                <p:cTn id="45" presetID="10" presetClass="exit" presetSubtype="0" fill="hold" nodeType="afterEffect">
                                  <p:stCondLst>
                                    <p:cond delay="0"/>
                                  </p:stCondLst>
                                  <p:childTnLst>
                                    <p:animEffect transition="out" filter="fade">
                                      <p:cBhvr>
                                        <p:cTn id="46" dur="500"/>
                                        <p:tgtEl>
                                          <p:spTgt spid="11269"/>
                                        </p:tgtEl>
                                      </p:cBhvr>
                                    </p:animEffect>
                                    <p:set>
                                      <p:cBhvr>
                                        <p:cTn id="47" dur="1" fill="hold">
                                          <p:stCondLst>
                                            <p:cond delay="499"/>
                                          </p:stCondLst>
                                        </p:cTn>
                                        <p:tgtEl>
                                          <p:spTgt spid="11269"/>
                                        </p:tgtEl>
                                        <p:attrNameLst>
                                          <p:attrName>style.visibility</p:attrName>
                                        </p:attrNameLst>
                                      </p:cBhvr>
                                      <p:to>
                                        <p:strVal val="hidden"/>
                                      </p:to>
                                    </p:set>
                                  </p:childTnLst>
                                </p:cTn>
                              </p:par>
                            </p:childTnLst>
                          </p:cTn>
                        </p:par>
                        <p:par>
                          <p:cTn id="48" fill="hold" nodeType="afterGroup">
                            <p:stCondLst>
                              <p:cond delay="9500"/>
                            </p:stCondLst>
                            <p:childTnLst>
                              <p:par>
                                <p:cTn id="49" presetID="10" presetClass="entr" presetSubtype="0" fill="hold" nodeType="afterEffect">
                                  <p:stCondLst>
                                    <p:cond delay="0"/>
                                  </p:stCondLst>
                                  <p:childTnLst>
                                    <p:set>
                                      <p:cBhvr>
                                        <p:cTn id="50" dur="1" fill="hold">
                                          <p:stCondLst>
                                            <p:cond delay="0"/>
                                          </p:stCondLst>
                                        </p:cTn>
                                        <p:tgtEl>
                                          <p:spTgt spid="11286"/>
                                        </p:tgtEl>
                                        <p:attrNameLst>
                                          <p:attrName>style.visibility</p:attrName>
                                        </p:attrNameLst>
                                      </p:cBhvr>
                                      <p:to>
                                        <p:strVal val="visible"/>
                                      </p:to>
                                    </p:set>
                                    <p:animEffect transition="in" filter="fade">
                                      <p:cBhvr>
                                        <p:cTn id="51" dur="3000"/>
                                        <p:tgtEl>
                                          <p:spTgt spid="11286"/>
                                        </p:tgtEl>
                                      </p:cBhvr>
                                    </p:animEffect>
                                  </p:childTnLst>
                                  <p:subTnLst>
                                    <p:audio>
                                      <p:cMediaNode>
                                        <p:cTn display="0" masterRel="sameClick">
                                          <p:stCondLst>
                                            <p:cond evt="begin" delay="0">
                                              <p:tn val="49"/>
                                            </p:cond>
                                          </p:stCondLst>
                                          <p:endCondLst>
                                            <p:cond evt="onStopAudio" delay="0">
                                              <p:tgtEl>
                                                <p:sldTgt/>
                                              </p:tgtEl>
                                            </p:cond>
                                          </p:endCondLst>
                                        </p:cTn>
                                        <p:tgtEl>
                                          <p:sndTgt r:embed="rId4" name="ga gay.wav"/>
                                        </p:tgtEl>
                                      </p:cMediaNode>
                                    </p:audio>
                                  </p:subTnLst>
                                </p:cTn>
                              </p:par>
                              <p:par>
                                <p:cTn id="52" presetID="10" presetClass="entr" presetSubtype="0" fill="hold" nodeType="withEffect">
                                  <p:stCondLst>
                                    <p:cond delay="0"/>
                                  </p:stCondLst>
                                  <p:childTnLst>
                                    <p:set>
                                      <p:cBhvr>
                                        <p:cTn id="53" dur="1" fill="hold">
                                          <p:stCondLst>
                                            <p:cond delay="0"/>
                                          </p:stCondLst>
                                        </p:cTn>
                                        <p:tgtEl>
                                          <p:spTgt spid="11298"/>
                                        </p:tgtEl>
                                        <p:attrNameLst>
                                          <p:attrName>style.visibility</p:attrName>
                                        </p:attrNameLst>
                                      </p:cBhvr>
                                      <p:to>
                                        <p:strVal val="visible"/>
                                      </p:to>
                                    </p:set>
                                    <p:animEffect transition="in" filter="fade">
                                      <p:cBhvr>
                                        <p:cTn id="54" dur="500"/>
                                        <p:tgtEl>
                                          <p:spTgt spid="11298"/>
                                        </p:tgtEl>
                                      </p:cBhvr>
                                    </p:animEffect>
                                  </p:childTnLst>
                                </p:cTn>
                              </p:par>
                              <p:par>
                                <p:cTn id="55" presetID="0" presetClass="path" presetSubtype="0" accel="50000" decel="50000" fill="hold" nodeType="withEffect">
                                  <p:stCondLst>
                                    <p:cond delay="0"/>
                                  </p:stCondLst>
                                  <p:childTnLst>
                                    <p:animMotion origin="layout" path="M 0 4.44444E-6 L -0.30833 -0.31181 " pathEditMode="relative" rAng="0" ptsTypes="AA">
                                      <p:cBhvr>
                                        <p:cTn id="56" dur="3000" fill="hold"/>
                                        <p:tgtEl>
                                          <p:spTgt spid="11298"/>
                                        </p:tgtEl>
                                        <p:attrNameLst>
                                          <p:attrName>ppt_x</p:attrName>
                                          <p:attrName>ppt_y</p:attrName>
                                        </p:attrNameLst>
                                      </p:cBhvr>
                                      <p:rCtr x="-15417" y="-15602"/>
                                    </p:animMotion>
                                  </p:childTnLst>
                                </p:cTn>
                              </p:par>
                            </p:childTnLst>
                          </p:cTn>
                        </p:par>
                        <p:par>
                          <p:cTn id="57" fill="hold" nodeType="afterGroup">
                            <p:stCondLst>
                              <p:cond delay="12500"/>
                            </p:stCondLst>
                            <p:childTnLst>
                              <p:par>
                                <p:cTn id="58" presetID="10" presetClass="exit" presetSubtype="0" fill="hold" nodeType="afterEffect">
                                  <p:stCondLst>
                                    <p:cond delay="0"/>
                                  </p:stCondLst>
                                  <p:childTnLst>
                                    <p:animEffect transition="out" filter="fade">
                                      <p:cBhvr>
                                        <p:cTn id="59" dur="500"/>
                                        <p:tgtEl>
                                          <p:spTgt spid="11298"/>
                                        </p:tgtEl>
                                      </p:cBhvr>
                                    </p:animEffect>
                                    <p:set>
                                      <p:cBhvr>
                                        <p:cTn id="60" dur="1" fill="hold">
                                          <p:stCondLst>
                                            <p:cond delay="499"/>
                                          </p:stCondLst>
                                        </p:cTn>
                                        <p:tgtEl>
                                          <p:spTgt spid="11298"/>
                                        </p:tgtEl>
                                        <p:attrNameLst>
                                          <p:attrName>style.visibility</p:attrName>
                                        </p:attrNameLst>
                                      </p:cBhvr>
                                      <p:to>
                                        <p:strVal val="hidden"/>
                                      </p:to>
                                    </p:set>
                                  </p:childTnLst>
                                </p:cTn>
                              </p:par>
                            </p:childTnLst>
                          </p:cTn>
                        </p:par>
                        <p:par>
                          <p:cTn id="61" fill="hold" nodeType="afterGroup">
                            <p:stCondLst>
                              <p:cond delay="13000"/>
                            </p:stCondLst>
                            <p:childTnLst>
                              <p:par>
                                <p:cTn id="62" presetID="10" presetClass="exit" presetSubtype="0" fill="hold" nodeType="afterEffect">
                                  <p:stCondLst>
                                    <p:cond delay="0"/>
                                  </p:stCondLst>
                                  <p:childTnLst>
                                    <p:animEffect transition="out" filter="fade">
                                      <p:cBhvr>
                                        <p:cTn id="63" dur="500"/>
                                        <p:tgtEl>
                                          <p:spTgt spid="11293"/>
                                        </p:tgtEl>
                                      </p:cBhvr>
                                    </p:animEffect>
                                    <p:set>
                                      <p:cBhvr>
                                        <p:cTn id="64" dur="1" fill="hold">
                                          <p:stCondLst>
                                            <p:cond delay="499"/>
                                          </p:stCondLst>
                                        </p:cTn>
                                        <p:tgtEl>
                                          <p:spTgt spid="11293"/>
                                        </p:tgtEl>
                                        <p:attrNameLst>
                                          <p:attrName>style.visibility</p:attrName>
                                        </p:attrNameLst>
                                      </p:cBhvr>
                                      <p:to>
                                        <p:strVal val="hidden"/>
                                      </p:to>
                                    </p:set>
                                  </p:childTnLst>
                                </p:cTn>
                              </p:par>
                              <p:par>
                                <p:cTn id="65" presetID="10" presetClass="exit" presetSubtype="0" fill="hold" nodeType="withEffect">
                                  <p:stCondLst>
                                    <p:cond delay="0"/>
                                  </p:stCondLst>
                                  <p:childTnLst>
                                    <p:animEffect transition="out" filter="fade">
                                      <p:cBhvr>
                                        <p:cTn id="66" dur="500"/>
                                        <p:tgtEl>
                                          <p:spTgt spid="11268"/>
                                        </p:tgtEl>
                                      </p:cBhvr>
                                    </p:animEffect>
                                    <p:set>
                                      <p:cBhvr>
                                        <p:cTn id="67" dur="1" fill="hold">
                                          <p:stCondLst>
                                            <p:cond delay="499"/>
                                          </p:stCondLst>
                                        </p:cTn>
                                        <p:tgtEl>
                                          <p:spTgt spid="11268"/>
                                        </p:tgtEl>
                                        <p:attrNameLst>
                                          <p:attrName>style.visibility</p:attrName>
                                        </p:attrNameLst>
                                      </p:cBhvr>
                                      <p:to>
                                        <p:strVal val="hidden"/>
                                      </p:to>
                                    </p:set>
                                  </p:childTnLst>
                                </p:cTn>
                              </p:par>
                              <p:par>
                                <p:cTn id="68" presetID="10" presetClass="entr" presetSubtype="0" fill="hold" nodeType="withEffect">
                                  <p:stCondLst>
                                    <p:cond delay="0"/>
                                  </p:stCondLst>
                                  <p:childTnLst>
                                    <p:set>
                                      <p:cBhvr>
                                        <p:cTn id="69" dur="1" fill="hold">
                                          <p:stCondLst>
                                            <p:cond delay="0"/>
                                          </p:stCondLst>
                                        </p:cTn>
                                        <p:tgtEl>
                                          <p:spTgt spid="11294"/>
                                        </p:tgtEl>
                                        <p:attrNameLst>
                                          <p:attrName>style.visibility</p:attrName>
                                        </p:attrNameLst>
                                      </p:cBhvr>
                                      <p:to>
                                        <p:strVal val="visible"/>
                                      </p:to>
                                    </p:set>
                                    <p:animEffect transition="in" filter="fade">
                                      <p:cBhvr>
                                        <p:cTn id="70" dur="500"/>
                                        <p:tgtEl>
                                          <p:spTgt spid="11294"/>
                                        </p:tgtEl>
                                      </p:cBhvr>
                                    </p:animEffect>
                                  </p:childTnLst>
                                </p:cTn>
                              </p:par>
                            </p:childTnLst>
                          </p:cTn>
                        </p:par>
                        <p:par>
                          <p:cTn id="71" fill="hold" nodeType="afterGroup">
                            <p:stCondLst>
                              <p:cond delay="13500"/>
                            </p:stCondLst>
                            <p:childTnLst>
                              <p:par>
                                <p:cTn id="72" presetID="5" presetClass="entr" presetSubtype="10" fill="hold" nodeType="afterEffect">
                                  <p:stCondLst>
                                    <p:cond delay="0"/>
                                  </p:stCondLst>
                                  <p:childTnLst>
                                    <p:set>
                                      <p:cBhvr>
                                        <p:cTn id="73" dur="1" fill="hold">
                                          <p:stCondLst>
                                            <p:cond delay="0"/>
                                          </p:stCondLst>
                                        </p:cTn>
                                        <p:tgtEl>
                                          <p:spTgt spid="11315"/>
                                        </p:tgtEl>
                                        <p:attrNameLst>
                                          <p:attrName>style.visibility</p:attrName>
                                        </p:attrNameLst>
                                      </p:cBhvr>
                                      <p:to>
                                        <p:strVal val="visible"/>
                                      </p:to>
                                    </p:set>
                                    <p:animEffect transition="in" filter="checkerboard(across)">
                                      <p:cBhvr>
                                        <p:cTn id="74" dur="500"/>
                                        <p:tgtEl>
                                          <p:spTgt spid="11315"/>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p:cTn id="75" fill="hold" display="0">
                  <p:stCondLst>
                    <p:cond delay="indefinite"/>
                  </p:stCondLst>
                  <p:endCondLst>
                    <p:cond evt="onNext" delay="0">
                      <p:tgtEl>
                        <p:sldTgt/>
                      </p:tgtEl>
                    </p:cond>
                    <p:cond evt="onPrev" delay="0">
                      <p:tgtEl>
                        <p:sldTgt/>
                      </p:tgtEl>
                    </p:cond>
                    <p:cond evt="onStopAudio" delay="0">
                      <p:tgtEl>
                        <p:sldTgt/>
                      </p:tgtEl>
                    </p:cond>
                  </p:endCondLst>
                </p:cTn>
                <p:tgtEl>
                  <p:spTgt spid="11316"/>
                </p:tgtEl>
              </p:cMediaNode>
            </p:audio>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142" y="0"/>
            <a:ext cx="12173858" cy="6875100"/>
          </a:xfrm>
          <a:prstGeom prst="rect">
            <a:avLst/>
          </a:prstGeom>
        </p:spPr>
      </p:pic>
      <p:pic>
        <p:nvPicPr>
          <p:cNvPr id="27650" name="Picture 2" descr="ga2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14800" y="1219200"/>
            <a:ext cx="4267200" cy="464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7891" name="AutoShape 3"/>
          <p:cNvSpPr>
            <a:spLocks noChangeArrowheads="1"/>
          </p:cNvSpPr>
          <p:nvPr/>
        </p:nvSpPr>
        <p:spPr bwMode="auto">
          <a:xfrm>
            <a:off x="1905000" y="2971800"/>
            <a:ext cx="1600200" cy="457200"/>
          </a:xfrm>
          <a:prstGeom prst="wedgeRoundRectCallout">
            <a:avLst>
              <a:gd name="adj1" fmla="val 139486"/>
              <a:gd name="adj2" fmla="val -270833"/>
              <a:gd name="adj3" fmla="val 16667"/>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lnSpc>
                <a:spcPct val="100000"/>
              </a:lnSpc>
              <a:spcBef>
                <a:spcPct val="0"/>
              </a:spcBef>
              <a:buFontTx/>
              <a:buNone/>
            </a:pPr>
            <a:endParaRPr lang="vi-VN" altLang="en-US" sz="1800">
              <a:latin typeface="Arial" panose="020B0604020202020204" pitchFamily="34" charset="0"/>
            </a:endParaRPr>
          </a:p>
        </p:txBody>
      </p:sp>
      <p:sp>
        <p:nvSpPr>
          <p:cNvPr id="37892" name="AutoShape 4"/>
          <p:cNvSpPr>
            <a:spLocks noChangeArrowheads="1"/>
          </p:cNvSpPr>
          <p:nvPr/>
        </p:nvSpPr>
        <p:spPr bwMode="auto">
          <a:xfrm>
            <a:off x="6553200" y="228600"/>
            <a:ext cx="1905000" cy="685800"/>
          </a:xfrm>
          <a:prstGeom prst="cloudCallout">
            <a:avLst>
              <a:gd name="adj1" fmla="val 9583"/>
              <a:gd name="adj2" fmla="val 141667"/>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lnSpc>
                <a:spcPct val="100000"/>
              </a:lnSpc>
              <a:spcBef>
                <a:spcPct val="0"/>
              </a:spcBef>
              <a:buFontTx/>
              <a:buNone/>
            </a:pPr>
            <a:endParaRPr lang="vi-VN" altLang="en-US" sz="1800">
              <a:latin typeface="Arial" panose="020B0604020202020204" pitchFamily="34" charset="0"/>
            </a:endParaRPr>
          </a:p>
        </p:txBody>
      </p:sp>
      <p:sp>
        <p:nvSpPr>
          <p:cNvPr id="37893" name="AutoShape 5"/>
          <p:cNvSpPr>
            <a:spLocks noChangeArrowheads="1"/>
          </p:cNvSpPr>
          <p:nvPr/>
        </p:nvSpPr>
        <p:spPr bwMode="auto">
          <a:xfrm>
            <a:off x="9067800" y="533400"/>
            <a:ext cx="1143000" cy="381000"/>
          </a:xfrm>
          <a:prstGeom prst="wedgeRoundRectCallout">
            <a:avLst>
              <a:gd name="adj1" fmla="val -158750"/>
              <a:gd name="adj2" fmla="val 307917"/>
              <a:gd name="adj3" fmla="val 16667"/>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lnSpc>
                <a:spcPct val="100000"/>
              </a:lnSpc>
              <a:spcBef>
                <a:spcPct val="0"/>
              </a:spcBef>
              <a:buFontTx/>
              <a:buNone/>
            </a:pPr>
            <a:endParaRPr lang="vi-VN" altLang="en-US" sz="1800">
              <a:latin typeface="Arial" panose="020B0604020202020204" pitchFamily="34" charset="0"/>
            </a:endParaRPr>
          </a:p>
        </p:txBody>
      </p:sp>
      <p:sp>
        <p:nvSpPr>
          <p:cNvPr id="37894" name="AutoShape 6"/>
          <p:cNvSpPr>
            <a:spLocks noChangeArrowheads="1"/>
          </p:cNvSpPr>
          <p:nvPr/>
        </p:nvSpPr>
        <p:spPr bwMode="auto">
          <a:xfrm>
            <a:off x="8991600" y="3429000"/>
            <a:ext cx="1219200" cy="609600"/>
          </a:xfrm>
          <a:prstGeom prst="wedgeRectCallout">
            <a:avLst>
              <a:gd name="adj1" fmla="val -170833"/>
              <a:gd name="adj2" fmla="val 22134"/>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lnSpc>
                <a:spcPct val="100000"/>
              </a:lnSpc>
              <a:spcBef>
                <a:spcPct val="0"/>
              </a:spcBef>
              <a:buFontTx/>
              <a:buNone/>
            </a:pPr>
            <a:endParaRPr lang="vi-VN" altLang="en-US" sz="1800">
              <a:latin typeface="Arial" panose="020B0604020202020204" pitchFamily="34" charset="0"/>
            </a:endParaRPr>
          </a:p>
        </p:txBody>
      </p:sp>
      <p:sp>
        <p:nvSpPr>
          <p:cNvPr id="37896" name="AutoShape 8"/>
          <p:cNvSpPr>
            <a:spLocks noChangeArrowheads="1"/>
          </p:cNvSpPr>
          <p:nvPr/>
        </p:nvSpPr>
        <p:spPr bwMode="auto">
          <a:xfrm>
            <a:off x="2286000" y="5334000"/>
            <a:ext cx="1524000" cy="533400"/>
          </a:xfrm>
          <a:prstGeom prst="wedgeRoundRectCallout">
            <a:avLst>
              <a:gd name="adj1" fmla="val 236875"/>
              <a:gd name="adj2" fmla="val -128273"/>
              <a:gd name="adj3" fmla="val 16667"/>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lnSpc>
                <a:spcPct val="100000"/>
              </a:lnSpc>
              <a:spcBef>
                <a:spcPct val="0"/>
              </a:spcBef>
              <a:buFontTx/>
              <a:buNone/>
            </a:pPr>
            <a:endParaRPr lang="vi-VN" altLang="en-US" sz="1800">
              <a:latin typeface="Arial" panose="020B0604020202020204" pitchFamily="34" charset="0"/>
            </a:endParaRPr>
          </a:p>
        </p:txBody>
      </p:sp>
      <p:sp>
        <p:nvSpPr>
          <p:cNvPr id="37897" name="AutoShape 9"/>
          <p:cNvSpPr>
            <a:spLocks noChangeArrowheads="1"/>
          </p:cNvSpPr>
          <p:nvPr/>
        </p:nvSpPr>
        <p:spPr bwMode="auto">
          <a:xfrm>
            <a:off x="4343400" y="457200"/>
            <a:ext cx="1676400" cy="533400"/>
          </a:xfrm>
          <a:prstGeom prst="wedgeEllipseCallout">
            <a:avLst>
              <a:gd name="adj1" fmla="val 146403"/>
              <a:gd name="adj2" fmla="val 206250"/>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lnSpc>
                <a:spcPct val="100000"/>
              </a:lnSpc>
              <a:spcBef>
                <a:spcPct val="0"/>
              </a:spcBef>
              <a:buFontTx/>
              <a:buNone/>
            </a:pPr>
            <a:endParaRPr lang="vi-VN" altLang="en-US" sz="1800">
              <a:latin typeface="Arial" panose="020B0604020202020204" pitchFamily="34" charset="0"/>
            </a:endParaRPr>
          </a:p>
        </p:txBody>
      </p:sp>
      <p:sp>
        <p:nvSpPr>
          <p:cNvPr id="37898" name="Text Box 10"/>
          <p:cNvSpPr txBox="1">
            <a:spLocks noChangeArrowheads="1"/>
          </p:cNvSpPr>
          <p:nvPr/>
        </p:nvSpPr>
        <p:spPr bwMode="auto">
          <a:xfrm>
            <a:off x="4572000" y="533400"/>
            <a:ext cx="11430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50000"/>
              </a:spcBef>
              <a:buFontTx/>
              <a:buNone/>
            </a:pPr>
            <a:r>
              <a:rPr lang="en-US" altLang="en-US" sz="1800">
                <a:solidFill>
                  <a:srgbClr val="FF0066"/>
                </a:solidFill>
                <a:latin typeface="Arial" panose="020B0604020202020204" pitchFamily="34" charset="0"/>
              </a:rPr>
              <a:t>Đầu gà</a:t>
            </a:r>
          </a:p>
        </p:txBody>
      </p:sp>
      <p:sp>
        <p:nvSpPr>
          <p:cNvPr id="37899" name="Text Box 11"/>
          <p:cNvSpPr txBox="1">
            <a:spLocks noChangeArrowheads="1"/>
          </p:cNvSpPr>
          <p:nvPr/>
        </p:nvSpPr>
        <p:spPr bwMode="auto">
          <a:xfrm>
            <a:off x="9067800" y="3505200"/>
            <a:ext cx="10668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50000"/>
              </a:spcBef>
              <a:buFontTx/>
              <a:buNone/>
            </a:pPr>
            <a:r>
              <a:rPr lang="en-US" altLang="en-US" sz="1800">
                <a:solidFill>
                  <a:srgbClr val="FF0066"/>
                </a:solidFill>
                <a:latin typeface="Arial" panose="020B0604020202020204" pitchFamily="34" charset="0"/>
              </a:rPr>
              <a:t>Mình gà</a:t>
            </a:r>
          </a:p>
        </p:txBody>
      </p:sp>
      <p:sp>
        <p:nvSpPr>
          <p:cNvPr id="37900" name="Text Box 12"/>
          <p:cNvSpPr txBox="1">
            <a:spLocks noChangeArrowheads="1"/>
          </p:cNvSpPr>
          <p:nvPr/>
        </p:nvSpPr>
        <p:spPr bwMode="auto">
          <a:xfrm>
            <a:off x="2514600" y="5410200"/>
            <a:ext cx="12192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50000"/>
              </a:spcBef>
              <a:buFontTx/>
              <a:buNone/>
            </a:pPr>
            <a:r>
              <a:rPr lang="en-US" altLang="en-US" sz="1800">
                <a:solidFill>
                  <a:srgbClr val="FF0066"/>
                </a:solidFill>
                <a:latin typeface="Arial" panose="020B0604020202020204" pitchFamily="34" charset="0"/>
              </a:rPr>
              <a:t>Chân gà</a:t>
            </a:r>
          </a:p>
        </p:txBody>
      </p:sp>
      <p:sp>
        <p:nvSpPr>
          <p:cNvPr id="37902" name="Text Box 14"/>
          <p:cNvSpPr txBox="1">
            <a:spLocks noChangeArrowheads="1"/>
          </p:cNvSpPr>
          <p:nvPr/>
        </p:nvSpPr>
        <p:spPr bwMode="auto">
          <a:xfrm>
            <a:off x="2133600" y="2971800"/>
            <a:ext cx="11430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50000"/>
              </a:spcBef>
              <a:buFontTx/>
              <a:buNone/>
            </a:pPr>
            <a:r>
              <a:rPr lang="en-US" altLang="en-US" sz="1800">
                <a:solidFill>
                  <a:srgbClr val="FF0066"/>
                </a:solidFill>
                <a:latin typeface="Arial" panose="020B0604020202020204" pitchFamily="34" charset="0"/>
              </a:rPr>
              <a:t>Đuôi gà</a:t>
            </a:r>
          </a:p>
        </p:txBody>
      </p:sp>
      <p:sp>
        <p:nvSpPr>
          <p:cNvPr id="37903" name="Text Box 15"/>
          <p:cNvSpPr txBox="1">
            <a:spLocks noChangeArrowheads="1"/>
          </p:cNvSpPr>
          <p:nvPr/>
        </p:nvSpPr>
        <p:spPr bwMode="auto">
          <a:xfrm>
            <a:off x="6934200" y="381000"/>
            <a:ext cx="10668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50000"/>
              </a:spcBef>
              <a:buFontTx/>
              <a:buNone/>
            </a:pPr>
            <a:r>
              <a:rPr lang="en-US" altLang="en-US" sz="1800">
                <a:solidFill>
                  <a:srgbClr val="FF0066"/>
                </a:solidFill>
                <a:latin typeface="Arial" panose="020B0604020202020204" pitchFamily="34" charset="0"/>
              </a:rPr>
              <a:t>Mào gà</a:t>
            </a:r>
          </a:p>
        </p:txBody>
      </p:sp>
      <p:sp>
        <p:nvSpPr>
          <p:cNvPr id="37904" name="Text Box 16"/>
          <p:cNvSpPr txBox="1">
            <a:spLocks noChangeArrowheads="1"/>
          </p:cNvSpPr>
          <p:nvPr/>
        </p:nvSpPr>
        <p:spPr bwMode="auto">
          <a:xfrm>
            <a:off x="9296400" y="533400"/>
            <a:ext cx="9144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50000"/>
              </a:spcBef>
              <a:buFontTx/>
              <a:buNone/>
            </a:pPr>
            <a:r>
              <a:rPr lang="en-US" altLang="en-US" sz="1800">
                <a:solidFill>
                  <a:srgbClr val="FF0066"/>
                </a:solidFill>
                <a:latin typeface="Arial" panose="020B0604020202020204" pitchFamily="34" charset="0"/>
              </a:rPr>
              <a:t>Mắt gà</a:t>
            </a:r>
          </a:p>
        </p:txBody>
      </p:sp>
      <p:sp>
        <p:nvSpPr>
          <p:cNvPr id="37905" name="AutoShape 17"/>
          <p:cNvSpPr>
            <a:spLocks noChangeArrowheads="1"/>
          </p:cNvSpPr>
          <p:nvPr/>
        </p:nvSpPr>
        <p:spPr bwMode="auto">
          <a:xfrm>
            <a:off x="8763000" y="1524000"/>
            <a:ext cx="1676400" cy="609600"/>
          </a:xfrm>
          <a:prstGeom prst="wedgeRoundRectCallout">
            <a:avLst>
              <a:gd name="adj1" fmla="val -97824"/>
              <a:gd name="adj2" fmla="val 28125"/>
              <a:gd name="adj3" fmla="val 16667"/>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lnSpc>
                <a:spcPct val="100000"/>
              </a:lnSpc>
              <a:spcBef>
                <a:spcPct val="0"/>
              </a:spcBef>
              <a:buFontTx/>
              <a:buNone/>
            </a:pPr>
            <a:endParaRPr lang="vi-VN" altLang="en-US" sz="1800">
              <a:latin typeface="Arial" panose="020B0604020202020204" pitchFamily="34" charset="0"/>
            </a:endParaRPr>
          </a:p>
        </p:txBody>
      </p:sp>
      <p:sp>
        <p:nvSpPr>
          <p:cNvPr id="37907" name="Text Box 19"/>
          <p:cNvSpPr txBox="1">
            <a:spLocks noChangeArrowheads="1"/>
          </p:cNvSpPr>
          <p:nvPr/>
        </p:nvSpPr>
        <p:spPr bwMode="auto">
          <a:xfrm>
            <a:off x="9144000" y="1600200"/>
            <a:ext cx="9144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50000"/>
              </a:spcBef>
              <a:buFontTx/>
              <a:buNone/>
            </a:pPr>
            <a:r>
              <a:rPr lang="en-US" altLang="en-US" sz="1800">
                <a:solidFill>
                  <a:srgbClr val="FF3399"/>
                </a:solidFill>
                <a:latin typeface="Arial" panose="020B0604020202020204" pitchFamily="34" charset="0"/>
              </a:rPr>
              <a:t>Mỏ gà</a:t>
            </a:r>
          </a:p>
        </p:txBody>
      </p:sp>
      <p:sp>
        <p:nvSpPr>
          <p:cNvPr id="37909" name="AutoShape 21"/>
          <p:cNvSpPr>
            <a:spLocks noChangeArrowheads="1"/>
          </p:cNvSpPr>
          <p:nvPr/>
        </p:nvSpPr>
        <p:spPr bwMode="auto">
          <a:xfrm>
            <a:off x="2057400" y="3962400"/>
            <a:ext cx="1371600" cy="609600"/>
          </a:xfrm>
          <a:prstGeom prst="wedgeEllipseCallout">
            <a:avLst>
              <a:gd name="adj1" fmla="val 319213"/>
              <a:gd name="adj2" fmla="val -86981"/>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lnSpc>
                <a:spcPct val="100000"/>
              </a:lnSpc>
              <a:spcBef>
                <a:spcPct val="0"/>
              </a:spcBef>
              <a:buFontTx/>
              <a:buNone/>
            </a:pPr>
            <a:endParaRPr lang="vi-VN" altLang="en-US" sz="1800">
              <a:latin typeface="Arial" panose="020B0604020202020204" pitchFamily="34" charset="0"/>
            </a:endParaRPr>
          </a:p>
        </p:txBody>
      </p:sp>
      <p:sp>
        <p:nvSpPr>
          <p:cNvPr id="37910" name="Text Box 22"/>
          <p:cNvSpPr txBox="1">
            <a:spLocks noChangeArrowheads="1"/>
          </p:cNvSpPr>
          <p:nvPr/>
        </p:nvSpPr>
        <p:spPr bwMode="auto">
          <a:xfrm>
            <a:off x="2209800" y="4038600"/>
            <a:ext cx="11430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50000"/>
              </a:spcBef>
              <a:buFontTx/>
              <a:buNone/>
            </a:pPr>
            <a:r>
              <a:rPr lang="en-US" altLang="en-US" sz="1800">
                <a:solidFill>
                  <a:srgbClr val="FF3399"/>
                </a:solidFill>
                <a:latin typeface="Arial" panose="020B0604020202020204" pitchFamily="34" charset="0"/>
              </a:rPr>
              <a:t>Cánh gà</a:t>
            </a:r>
          </a:p>
        </p:txBody>
      </p:sp>
      <p:sp>
        <p:nvSpPr>
          <p:cNvPr id="37911" name="Text Box 23"/>
          <p:cNvSpPr txBox="1">
            <a:spLocks noChangeArrowheads="1"/>
          </p:cNvSpPr>
          <p:nvPr/>
        </p:nvSpPr>
        <p:spPr bwMode="auto">
          <a:xfrm>
            <a:off x="4556125" y="6188075"/>
            <a:ext cx="3338513"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r>
              <a:rPr lang="en-US" altLang="en-US" sz="3200" b="1">
                <a:solidFill>
                  <a:srgbClr val="FF0000"/>
                </a:solidFill>
                <a:latin typeface="Arial" panose="020B0604020202020204" pitchFamily="34" charset="0"/>
              </a:rPr>
              <a:t>Quan sát con gà</a:t>
            </a:r>
            <a:endParaRPr lang="vi-VN" altLang="en-US" sz="3200" b="1">
              <a:solidFill>
                <a:srgbClr val="FF0000"/>
              </a:solidFill>
              <a:latin typeface="Arial" panose="020B060402020202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37911">
                                            <p:txEl>
                                              <p:pRg st="0" end="0"/>
                                            </p:txEl>
                                          </p:spTgt>
                                        </p:tgtEl>
                                        <p:attrNameLst>
                                          <p:attrName>style.visibility</p:attrName>
                                        </p:attrNameLst>
                                      </p:cBhvr>
                                      <p:to>
                                        <p:strVal val="visible"/>
                                      </p:to>
                                    </p:set>
                                    <p:anim calcmode="lin" valueType="num">
                                      <p:cBhvr additive="base">
                                        <p:cTn id="7" dur="500" fill="hold"/>
                                        <p:tgtEl>
                                          <p:spTgt spid="37911">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7911">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4" presetClass="entr" presetSubtype="16" fill="hold" grpId="0" nodeType="clickEffect">
                                  <p:stCondLst>
                                    <p:cond delay="0"/>
                                  </p:stCondLst>
                                  <p:childTnLst>
                                    <p:set>
                                      <p:cBhvr>
                                        <p:cTn id="12" dur="1" fill="hold">
                                          <p:stCondLst>
                                            <p:cond delay="0"/>
                                          </p:stCondLst>
                                        </p:cTn>
                                        <p:tgtEl>
                                          <p:spTgt spid="37897">
                                            <p:bg/>
                                          </p:spTgt>
                                        </p:tgtEl>
                                        <p:attrNameLst>
                                          <p:attrName>style.visibility</p:attrName>
                                        </p:attrNameLst>
                                      </p:cBhvr>
                                      <p:to>
                                        <p:strVal val="visible"/>
                                      </p:to>
                                    </p:set>
                                    <p:animEffect transition="in" filter="box(in)">
                                      <p:cBhvr>
                                        <p:cTn id="13" dur="2000"/>
                                        <p:tgtEl>
                                          <p:spTgt spid="37897">
                                            <p:bg/>
                                          </p:spTgt>
                                        </p:tgtEl>
                                      </p:cBhvr>
                                    </p:animEffect>
                                  </p:childTnLst>
                                </p:cTn>
                              </p:par>
                              <p:par>
                                <p:cTn id="14" presetID="4" presetClass="entr" presetSubtype="16" fill="hold" grpId="0" nodeType="withEffect" nodePh="1">
                                  <p:stCondLst>
                                    <p:cond delay="0"/>
                                  </p:stCondLst>
                                  <p:endCondLst>
                                    <p:cond evt="begin" delay="0">
                                      <p:tn val="14"/>
                                    </p:cond>
                                  </p:endCondLst>
                                  <p:childTnLst>
                                    <p:set>
                                      <p:cBhvr>
                                        <p:cTn id="15" dur="1" fill="hold">
                                          <p:stCondLst>
                                            <p:cond delay="0"/>
                                          </p:stCondLst>
                                        </p:cTn>
                                        <p:tgtEl>
                                          <p:spTgt spid="37897">
                                            <p:txEl>
                                              <p:pRg st="0" end="0"/>
                                            </p:txEl>
                                          </p:spTgt>
                                        </p:tgtEl>
                                        <p:attrNameLst>
                                          <p:attrName>style.visibility</p:attrName>
                                        </p:attrNameLst>
                                      </p:cBhvr>
                                      <p:to>
                                        <p:strVal val="visible"/>
                                      </p:to>
                                    </p:set>
                                    <p:animEffect transition="in" filter="box(in)">
                                      <p:cBhvr>
                                        <p:cTn id="16" dur="2000"/>
                                        <p:tgtEl>
                                          <p:spTgt spid="37897">
                                            <p:txEl>
                                              <p:pRg st="0" end="0"/>
                                            </p:txEl>
                                          </p:spTgt>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4" presetClass="exit" presetSubtype="16" fill="hold" nodeType="clickEffect" nodePh="1">
                                  <p:stCondLst>
                                    <p:cond delay="0"/>
                                  </p:stCondLst>
                                  <p:endCondLst>
                                    <p:cond evt="begin" delay="0">
                                      <p:tn val="19"/>
                                    </p:cond>
                                  </p:endCondLst>
                                  <p:childTnLst>
                                    <p:animEffect transition="out" filter="box(in)">
                                      <p:cBhvr>
                                        <p:cTn id="20" dur="500"/>
                                        <p:tgtEl>
                                          <p:spTgt spid="37897">
                                            <p:txEl>
                                              <p:pRg st="0" end="0"/>
                                            </p:txEl>
                                          </p:spTgt>
                                        </p:tgtEl>
                                      </p:cBhvr>
                                    </p:animEffect>
                                    <p:set>
                                      <p:cBhvr>
                                        <p:cTn id="21" dur="1" fill="hold">
                                          <p:stCondLst>
                                            <p:cond delay="499"/>
                                          </p:stCondLst>
                                        </p:cTn>
                                        <p:tgtEl>
                                          <p:spTgt spid="37897">
                                            <p:txEl>
                                              <p:pRg st="0" end="0"/>
                                            </p:txEl>
                                          </p:spTgt>
                                        </p:tgtEl>
                                        <p:attrNameLst>
                                          <p:attrName>style.visibility</p:attrName>
                                        </p:attrNameLst>
                                      </p:cBhvr>
                                      <p:to>
                                        <p:strVal val="hidden"/>
                                      </p:to>
                                    </p:set>
                                  </p:childTnLst>
                                </p:cTn>
                              </p:par>
                            </p:childTnLst>
                          </p:cTn>
                        </p:par>
                      </p:childTnLst>
                    </p:cTn>
                  </p:par>
                  <p:par>
                    <p:cTn id="22" fill="hold" nodeType="clickPar">
                      <p:stCondLst>
                        <p:cond delay="indefinite"/>
                      </p:stCondLst>
                      <p:childTnLst>
                        <p:par>
                          <p:cTn id="23" fill="hold" nodeType="withGroup">
                            <p:stCondLst>
                              <p:cond delay="0"/>
                            </p:stCondLst>
                            <p:childTnLst>
                              <p:par>
                                <p:cTn id="24" presetID="2" presetClass="entr" presetSubtype="1" fill="hold" grpId="0" nodeType="clickEffect">
                                  <p:stCondLst>
                                    <p:cond delay="0"/>
                                  </p:stCondLst>
                                  <p:childTnLst>
                                    <p:set>
                                      <p:cBhvr>
                                        <p:cTn id="25" dur="1" fill="hold">
                                          <p:stCondLst>
                                            <p:cond delay="0"/>
                                          </p:stCondLst>
                                        </p:cTn>
                                        <p:tgtEl>
                                          <p:spTgt spid="37898"/>
                                        </p:tgtEl>
                                        <p:attrNameLst>
                                          <p:attrName>style.visibility</p:attrName>
                                        </p:attrNameLst>
                                      </p:cBhvr>
                                      <p:to>
                                        <p:strVal val="visible"/>
                                      </p:to>
                                    </p:set>
                                    <p:anim calcmode="lin" valueType="num">
                                      <p:cBhvr additive="base">
                                        <p:cTn id="26" dur="1000" fill="hold"/>
                                        <p:tgtEl>
                                          <p:spTgt spid="37898"/>
                                        </p:tgtEl>
                                        <p:attrNameLst>
                                          <p:attrName>ppt_x</p:attrName>
                                        </p:attrNameLst>
                                      </p:cBhvr>
                                      <p:tavLst>
                                        <p:tav tm="0">
                                          <p:val>
                                            <p:strVal val="#ppt_x"/>
                                          </p:val>
                                        </p:tav>
                                        <p:tav tm="100000">
                                          <p:val>
                                            <p:strVal val="#ppt_x"/>
                                          </p:val>
                                        </p:tav>
                                      </p:tavLst>
                                    </p:anim>
                                    <p:anim calcmode="lin" valueType="num">
                                      <p:cBhvr additive="base">
                                        <p:cTn id="27" dur="1000" fill="hold"/>
                                        <p:tgtEl>
                                          <p:spTgt spid="37898"/>
                                        </p:tgtEl>
                                        <p:attrNameLst>
                                          <p:attrName>ppt_y</p:attrName>
                                        </p:attrNameLst>
                                      </p:cBhvr>
                                      <p:tavLst>
                                        <p:tav tm="0">
                                          <p:val>
                                            <p:strVal val="0-#ppt_h/2"/>
                                          </p:val>
                                        </p:tav>
                                        <p:tav tm="100000">
                                          <p:val>
                                            <p:strVal val="#ppt_y"/>
                                          </p:val>
                                        </p:tav>
                                      </p:tavLst>
                                    </p:anim>
                                  </p:childTnLst>
                                </p:cTn>
                              </p:par>
                            </p:childTnLst>
                          </p:cTn>
                        </p:par>
                      </p:childTnLst>
                    </p:cTn>
                  </p:par>
                  <p:par>
                    <p:cTn id="28" fill="hold" nodeType="clickPar">
                      <p:stCondLst>
                        <p:cond delay="indefinite"/>
                      </p:stCondLst>
                      <p:childTnLst>
                        <p:par>
                          <p:cTn id="29" fill="hold" nodeType="withGroup">
                            <p:stCondLst>
                              <p:cond delay="0"/>
                            </p:stCondLst>
                            <p:childTnLst>
                              <p:par>
                                <p:cTn id="30" presetID="4" presetClass="entr" presetSubtype="16" fill="hold" grpId="0" nodeType="clickEffect">
                                  <p:stCondLst>
                                    <p:cond delay="0"/>
                                  </p:stCondLst>
                                  <p:childTnLst>
                                    <p:set>
                                      <p:cBhvr>
                                        <p:cTn id="31" dur="1" fill="hold">
                                          <p:stCondLst>
                                            <p:cond delay="0"/>
                                          </p:stCondLst>
                                        </p:cTn>
                                        <p:tgtEl>
                                          <p:spTgt spid="37892">
                                            <p:bg/>
                                          </p:spTgt>
                                        </p:tgtEl>
                                        <p:attrNameLst>
                                          <p:attrName>style.visibility</p:attrName>
                                        </p:attrNameLst>
                                      </p:cBhvr>
                                      <p:to>
                                        <p:strVal val="visible"/>
                                      </p:to>
                                    </p:set>
                                    <p:animEffect transition="in" filter="box(in)">
                                      <p:cBhvr>
                                        <p:cTn id="32" dur="2000"/>
                                        <p:tgtEl>
                                          <p:spTgt spid="37892">
                                            <p:bg/>
                                          </p:spTgt>
                                        </p:tgtEl>
                                      </p:cBhvr>
                                    </p:animEffect>
                                  </p:childTnLst>
                                </p:cTn>
                              </p:par>
                              <p:par>
                                <p:cTn id="33" presetID="4" presetClass="entr" presetSubtype="16" fill="hold" grpId="0" nodeType="withEffect" nodePh="1">
                                  <p:stCondLst>
                                    <p:cond delay="0"/>
                                  </p:stCondLst>
                                  <p:endCondLst>
                                    <p:cond evt="begin" delay="0">
                                      <p:tn val="33"/>
                                    </p:cond>
                                  </p:endCondLst>
                                  <p:childTnLst>
                                    <p:set>
                                      <p:cBhvr>
                                        <p:cTn id="34" dur="1" fill="hold">
                                          <p:stCondLst>
                                            <p:cond delay="0"/>
                                          </p:stCondLst>
                                        </p:cTn>
                                        <p:tgtEl>
                                          <p:spTgt spid="37892">
                                            <p:txEl>
                                              <p:pRg st="0" end="0"/>
                                            </p:txEl>
                                          </p:spTgt>
                                        </p:tgtEl>
                                        <p:attrNameLst>
                                          <p:attrName>style.visibility</p:attrName>
                                        </p:attrNameLst>
                                      </p:cBhvr>
                                      <p:to>
                                        <p:strVal val="visible"/>
                                      </p:to>
                                    </p:set>
                                    <p:animEffect transition="in" filter="box(in)">
                                      <p:cBhvr>
                                        <p:cTn id="35" dur="2000"/>
                                        <p:tgtEl>
                                          <p:spTgt spid="37892">
                                            <p:txEl>
                                              <p:pRg st="0" end="0"/>
                                            </p:txEl>
                                          </p:spTgt>
                                        </p:tgtEl>
                                      </p:cBhvr>
                                    </p:animEffect>
                                  </p:childTnLst>
                                </p:cTn>
                              </p:par>
                            </p:childTnLst>
                          </p:cTn>
                        </p:par>
                      </p:childTnLst>
                    </p:cTn>
                  </p:par>
                  <p:par>
                    <p:cTn id="36" fill="hold" nodeType="clickPar">
                      <p:stCondLst>
                        <p:cond delay="indefinite"/>
                      </p:stCondLst>
                      <p:childTnLst>
                        <p:par>
                          <p:cTn id="37" fill="hold" nodeType="withGroup">
                            <p:stCondLst>
                              <p:cond delay="0"/>
                            </p:stCondLst>
                            <p:childTnLst>
                              <p:par>
                                <p:cTn id="38" presetID="4" presetClass="exit" presetSubtype="16" fill="hold" nodeType="clickEffect" nodePh="1">
                                  <p:stCondLst>
                                    <p:cond delay="0"/>
                                  </p:stCondLst>
                                  <p:endCondLst>
                                    <p:cond evt="begin" delay="0">
                                      <p:tn val="38"/>
                                    </p:cond>
                                  </p:endCondLst>
                                  <p:childTnLst>
                                    <p:animEffect transition="out" filter="box(in)">
                                      <p:cBhvr>
                                        <p:cTn id="39" dur="500"/>
                                        <p:tgtEl>
                                          <p:spTgt spid="37892">
                                            <p:txEl>
                                              <p:pRg st="0" end="0"/>
                                            </p:txEl>
                                          </p:spTgt>
                                        </p:tgtEl>
                                      </p:cBhvr>
                                    </p:animEffect>
                                    <p:set>
                                      <p:cBhvr>
                                        <p:cTn id="40" dur="1" fill="hold">
                                          <p:stCondLst>
                                            <p:cond delay="499"/>
                                          </p:stCondLst>
                                        </p:cTn>
                                        <p:tgtEl>
                                          <p:spTgt spid="37892">
                                            <p:txEl>
                                              <p:pRg st="0" end="0"/>
                                            </p:txEl>
                                          </p:spTgt>
                                        </p:tgtEl>
                                        <p:attrNameLst>
                                          <p:attrName>style.visibility</p:attrName>
                                        </p:attrNameLst>
                                      </p:cBhvr>
                                      <p:to>
                                        <p:strVal val="hidden"/>
                                      </p:to>
                                    </p:set>
                                  </p:childTnLst>
                                </p:cTn>
                              </p:par>
                            </p:childTnLst>
                          </p:cTn>
                        </p:par>
                      </p:childTnLst>
                    </p:cTn>
                  </p:par>
                  <p:par>
                    <p:cTn id="41" fill="hold" nodeType="clickPar">
                      <p:stCondLst>
                        <p:cond delay="indefinite"/>
                      </p:stCondLst>
                      <p:childTnLst>
                        <p:par>
                          <p:cTn id="42" fill="hold" nodeType="withGroup">
                            <p:stCondLst>
                              <p:cond delay="0"/>
                            </p:stCondLst>
                            <p:childTnLst>
                              <p:par>
                                <p:cTn id="43" presetID="2" presetClass="entr" presetSubtype="9" fill="hold" grpId="0" nodeType="clickEffect">
                                  <p:stCondLst>
                                    <p:cond delay="0"/>
                                  </p:stCondLst>
                                  <p:childTnLst>
                                    <p:set>
                                      <p:cBhvr>
                                        <p:cTn id="44" dur="1" fill="hold">
                                          <p:stCondLst>
                                            <p:cond delay="0"/>
                                          </p:stCondLst>
                                        </p:cTn>
                                        <p:tgtEl>
                                          <p:spTgt spid="37903"/>
                                        </p:tgtEl>
                                        <p:attrNameLst>
                                          <p:attrName>style.visibility</p:attrName>
                                        </p:attrNameLst>
                                      </p:cBhvr>
                                      <p:to>
                                        <p:strVal val="visible"/>
                                      </p:to>
                                    </p:set>
                                    <p:anim calcmode="lin" valueType="num">
                                      <p:cBhvr additive="base">
                                        <p:cTn id="45" dur="1000" fill="hold"/>
                                        <p:tgtEl>
                                          <p:spTgt spid="37903"/>
                                        </p:tgtEl>
                                        <p:attrNameLst>
                                          <p:attrName>ppt_x</p:attrName>
                                        </p:attrNameLst>
                                      </p:cBhvr>
                                      <p:tavLst>
                                        <p:tav tm="0">
                                          <p:val>
                                            <p:strVal val="0-#ppt_w/2"/>
                                          </p:val>
                                        </p:tav>
                                        <p:tav tm="100000">
                                          <p:val>
                                            <p:strVal val="#ppt_x"/>
                                          </p:val>
                                        </p:tav>
                                      </p:tavLst>
                                    </p:anim>
                                    <p:anim calcmode="lin" valueType="num">
                                      <p:cBhvr additive="base">
                                        <p:cTn id="46" dur="1000" fill="hold"/>
                                        <p:tgtEl>
                                          <p:spTgt spid="37903"/>
                                        </p:tgtEl>
                                        <p:attrNameLst>
                                          <p:attrName>ppt_y</p:attrName>
                                        </p:attrNameLst>
                                      </p:cBhvr>
                                      <p:tavLst>
                                        <p:tav tm="0">
                                          <p:val>
                                            <p:strVal val="0-#ppt_h/2"/>
                                          </p:val>
                                        </p:tav>
                                        <p:tav tm="100000">
                                          <p:val>
                                            <p:strVal val="#ppt_y"/>
                                          </p:val>
                                        </p:tav>
                                      </p:tavLst>
                                    </p:anim>
                                  </p:childTnLst>
                                </p:cTn>
                              </p:par>
                            </p:childTnLst>
                          </p:cTn>
                        </p:par>
                      </p:childTnLst>
                    </p:cTn>
                  </p:par>
                  <p:par>
                    <p:cTn id="47" fill="hold" nodeType="clickPar">
                      <p:stCondLst>
                        <p:cond delay="indefinite"/>
                      </p:stCondLst>
                      <p:childTnLst>
                        <p:par>
                          <p:cTn id="48" fill="hold" nodeType="withGroup">
                            <p:stCondLst>
                              <p:cond delay="0"/>
                            </p:stCondLst>
                            <p:childTnLst>
                              <p:par>
                                <p:cTn id="49" presetID="4" presetClass="entr" presetSubtype="16" fill="hold" grpId="0" nodeType="clickEffect">
                                  <p:stCondLst>
                                    <p:cond delay="0"/>
                                  </p:stCondLst>
                                  <p:childTnLst>
                                    <p:set>
                                      <p:cBhvr>
                                        <p:cTn id="50" dur="1" fill="hold">
                                          <p:stCondLst>
                                            <p:cond delay="0"/>
                                          </p:stCondLst>
                                        </p:cTn>
                                        <p:tgtEl>
                                          <p:spTgt spid="37893">
                                            <p:bg/>
                                          </p:spTgt>
                                        </p:tgtEl>
                                        <p:attrNameLst>
                                          <p:attrName>style.visibility</p:attrName>
                                        </p:attrNameLst>
                                      </p:cBhvr>
                                      <p:to>
                                        <p:strVal val="visible"/>
                                      </p:to>
                                    </p:set>
                                    <p:animEffect transition="in" filter="box(in)">
                                      <p:cBhvr>
                                        <p:cTn id="51" dur="2000"/>
                                        <p:tgtEl>
                                          <p:spTgt spid="37893">
                                            <p:bg/>
                                          </p:spTgt>
                                        </p:tgtEl>
                                      </p:cBhvr>
                                    </p:animEffect>
                                  </p:childTnLst>
                                </p:cTn>
                              </p:par>
                              <p:par>
                                <p:cTn id="52" presetID="4" presetClass="entr" presetSubtype="16" fill="hold" grpId="0" nodeType="withEffect" nodePh="1">
                                  <p:stCondLst>
                                    <p:cond delay="0"/>
                                  </p:stCondLst>
                                  <p:endCondLst>
                                    <p:cond evt="begin" delay="0">
                                      <p:tn val="52"/>
                                    </p:cond>
                                  </p:endCondLst>
                                  <p:childTnLst>
                                    <p:set>
                                      <p:cBhvr>
                                        <p:cTn id="53" dur="1" fill="hold">
                                          <p:stCondLst>
                                            <p:cond delay="0"/>
                                          </p:stCondLst>
                                        </p:cTn>
                                        <p:tgtEl>
                                          <p:spTgt spid="37893">
                                            <p:txEl>
                                              <p:pRg st="0" end="0"/>
                                            </p:txEl>
                                          </p:spTgt>
                                        </p:tgtEl>
                                        <p:attrNameLst>
                                          <p:attrName>style.visibility</p:attrName>
                                        </p:attrNameLst>
                                      </p:cBhvr>
                                      <p:to>
                                        <p:strVal val="visible"/>
                                      </p:to>
                                    </p:set>
                                    <p:animEffect transition="in" filter="box(in)">
                                      <p:cBhvr>
                                        <p:cTn id="54" dur="2000"/>
                                        <p:tgtEl>
                                          <p:spTgt spid="37893">
                                            <p:txEl>
                                              <p:pRg st="0" end="0"/>
                                            </p:txEl>
                                          </p:spTgt>
                                        </p:tgtEl>
                                      </p:cBhvr>
                                    </p:animEffect>
                                  </p:childTnLst>
                                </p:cTn>
                              </p:par>
                            </p:childTnLst>
                          </p:cTn>
                        </p:par>
                      </p:childTnLst>
                    </p:cTn>
                  </p:par>
                  <p:par>
                    <p:cTn id="55" fill="hold" nodeType="clickPar">
                      <p:stCondLst>
                        <p:cond delay="indefinite"/>
                      </p:stCondLst>
                      <p:childTnLst>
                        <p:par>
                          <p:cTn id="56" fill="hold" nodeType="withGroup">
                            <p:stCondLst>
                              <p:cond delay="0"/>
                            </p:stCondLst>
                            <p:childTnLst>
                              <p:par>
                                <p:cTn id="57" presetID="4" presetClass="exit" presetSubtype="16" fill="hold" nodeType="clickEffect" nodePh="1">
                                  <p:stCondLst>
                                    <p:cond delay="0"/>
                                  </p:stCondLst>
                                  <p:endCondLst>
                                    <p:cond evt="begin" delay="0">
                                      <p:tn val="57"/>
                                    </p:cond>
                                  </p:endCondLst>
                                  <p:childTnLst>
                                    <p:animEffect transition="out" filter="box(in)">
                                      <p:cBhvr>
                                        <p:cTn id="58" dur="500"/>
                                        <p:tgtEl>
                                          <p:spTgt spid="37893">
                                            <p:txEl>
                                              <p:pRg st="0" end="0"/>
                                            </p:txEl>
                                          </p:spTgt>
                                        </p:tgtEl>
                                      </p:cBhvr>
                                    </p:animEffect>
                                    <p:set>
                                      <p:cBhvr>
                                        <p:cTn id="59" dur="1" fill="hold">
                                          <p:stCondLst>
                                            <p:cond delay="499"/>
                                          </p:stCondLst>
                                        </p:cTn>
                                        <p:tgtEl>
                                          <p:spTgt spid="37893">
                                            <p:txEl>
                                              <p:pRg st="0" end="0"/>
                                            </p:txEl>
                                          </p:spTgt>
                                        </p:tgtEl>
                                        <p:attrNameLst>
                                          <p:attrName>style.visibility</p:attrName>
                                        </p:attrNameLst>
                                      </p:cBhvr>
                                      <p:to>
                                        <p:strVal val="hidden"/>
                                      </p:to>
                                    </p:set>
                                  </p:childTnLst>
                                </p:cTn>
                              </p:par>
                            </p:childTnLst>
                          </p:cTn>
                        </p:par>
                      </p:childTnLst>
                    </p:cTn>
                  </p:par>
                  <p:par>
                    <p:cTn id="60" fill="hold" nodeType="clickPar">
                      <p:stCondLst>
                        <p:cond delay="indefinite"/>
                      </p:stCondLst>
                      <p:childTnLst>
                        <p:par>
                          <p:cTn id="61" fill="hold" nodeType="withGroup">
                            <p:stCondLst>
                              <p:cond delay="0"/>
                            </p:stCondLst>
                            <p:childTnLst>
                              <p:par>
                                <p:cTn id="62" presetID="2" presetClass="entr" presetSubtype="3" fill="hold" grpId="0" nodeType="clickEffect">
                                  <p:stCondLst>
                                    <p:cond delay="0"/>
                                  </p:stCondLst>
                                  <p:childTnLst>
                                    <p:set>
                                      <p:cBhvr>
                                        <p:cTn id="63" dur="1" fill="hold">
                                          <p:stCondLst>
                                            <p:cond delay="0"/>
                                          </p:stCondLst>
                                        </p:cTn>
                                        <p:tgtEl>
                                          <p:spTgt spid="37904"/>
                                        </p:tgtEl>
                                        <p:attrNameLst>
                                          <p:attrName>style.visibility</p:attrName>
                                        </p:attrNameLst>
                                      </p:cBhvr>
                                      <p:to>
                                        <p:strVal val="visible"/>
                                      </p:to>
                                    </p:set>
                                    <p:anim calcmode="lin" valueType="num">
                                      <p:cBhvr additive="base">
                                        <p:cTn id="64" dur="1000" fill="hold"/>
                                        <p:tgtEl>
                                          <p:spTgt spid="37904"/>
                                        </p:tgtEl>
                                        <p:attrNameLst>
                                          <p:attrName>ppt_x</p:attrName>
                                        </p:attrNameLst>
                                      </p:cBhvr>
                                      <p:tavLst>
                                        <p:tav tm="0">
                                          <p:val>
                                            <p:strVal val="1+#ppt_w/2"/>
                                          </p:val>
                                        </p:tav>
                                        <p:tav tm="100000">
                                          <p:val>
                                            <p:strVal val="#ppt_x"/>
                                          </p:val>
                                        </p:tav>
                                      </p:tavLst>
                                    </p:anim>
                                    <p:anim calcmode="lin" valueType="num">
                                      <p:cBhvr additive="base">
                                        <p:cTn id="65" dur="1000" fill="hold"/>
                                        <p:tgtEl>
                                          <p:spTgt spid="37904"/>
                                        </p:tgtEl>
                                        <p:attrNameLst>
                                          <p:attrName>ppt_y</p:attrName>
                                        </p:attrNameLst>
                                      </p:cBhvr>
                                      <p:tavLst>
                                        <p:tav tm="0">
                                          <p:val>
                                            <p:strVal val="0-#ppt_h/2"/>
                                          </p:val>
                                        </p:tav>
                                        <p:tav tm="100000">
                                          <p:val>
                                            <p:strVal val="#ppt_y"/>
                                          </p:val>
                                        </p:tav>
                                      </p:tavLst>
                                    </p:anim>
                                  </p:childTnLst>
                                </p:cTn>
                              </p:par>
                            </p:childTnLst>
                          </p:cTn>
                        </p:par>
                      </p:childTnLst>
                    </p:cTn>
                  </p:par>
                  <p:par>
                    <p:cTn id="66" fill="hold" nodeType="clickPar">
                      <p:stCondLst>
                        <p:cond delay="indefinite"/>
                      </p:stCondLst>
                      <p:childTnLst>
                        <p:par>
                          <p:cTn id="67" fill="hold" nodeType="withGroup">
                            <p:stCondLst>
                              <p:cond delay="0"/>
                            </p:stCondLst>
                            <p:childTnLst>
                              <p:par>
                                <p:cTn id="68" presetID="4" presetClass="entr" presetSubtype="16" fill="hold" grpId="0" nodeType="clickEffect">
                                  <p:stCondLst>
                                    <p:cond delay="0"/>
                                  </p:stCondLst>
                                  <p:childTnLst>
                                    <p:set>
                                      <p:cBhvr>
                                        <p:cTn id="69" dur="1" fill="hold">
                                          <p:stCondLst>
                                            <p:cond delay="0"/>
                                          </p:stCondLst>
                                        </p:cTn>
                                        <p:tgtEl>
                                          <p:spTgt spid="37905">
                                            <p:bg/>
                                          </p:spTgt>
                                        </p:tgtEl>
                                        <p:attrNameLst>
                                          <p:attrName>style.visibility</p:attrName>
                                        </p:attrNameLst>
                                      </p:cBhvr>
                                      <p:to>
                                        <p:strVal val="visible"/>
                                      </p:to>
                                    </p:set>
                                    <p:animEffect transition="in" filter="box(in)">
                                      <p:cBhvr>
                                        <p:cTn id="70" dur="2000"/>
                                        <p:tgtEl>
                                          <p:spTgt spid="37905">
                                            <p:bg/>
                                          </p:spTgt>
                                        </p:tgtEl>
                                      </p:cBhvr>
                                    </p:animEffect>
                                  </p:childTnLst>
                                </p:cTn>
                              </p:par>
                              <p:par>
                                <p:cTn id="71" presetID="4" presetClass="entr" presetSubtype="16" fill="hold" grpId="0" nodeType="withEffect" nodePh="1">
                                  <p:stCondLst>
                                    <p:cond delay="0"/>
                                  </p:stCondLst>
                                  <p:endCondLst>
                                    <p:cond evt="begin" delay="0">
                                      <p:tn val="71"/>
                                    </p:cond>
                                  </p:endCondLst>
                                  <p:childTnLst>
                                    <p:set>
                                      <p:cBhvr>
                                        <p:cTn id="72" dur="1" fill="hold">
                                          <p:stCondLst>
                                            <p:cond delay="0"/>
                                          </p:stCondLst>
                                        </p:cTn>
                                        <p:tgtEl>
                                          <p:spTgt spid="37905">
                                            <p:txEl>
                                              <p:pRg st="0" end="0"/>
                                            </p:txEl>
                                          </p:spTgt>
                                        </p:tgtEl>
                                        <p:attrNameLst>
                                          <p:attrName>style.visibility</p:attrName>
                                        </p:attrNameLst>
                                      </p:cBhvr>
                                      <p:to>
                                        <p:strVal val="visible"/>
                                      </p:to>
                                    </p:set>
                                    <p:animEffect transition="in" filter="box(in)">
                                      <p:cBhvr>
                                        <p:cTn id="73" dur="2000"/>
                                        <p:tgtEl>
                                          <p:spTgt spid="37905">
                                            <p:txEl>
                                              <p:pRg st="0" end="0"/>
                                            </p:txEl>
                                          </p:spTgt>
                                        </p:tgtEl>
                                      </p:cBhvr>
                                    </p:animEffect>
                                  </p:childTnLst>
                                </p:cTn>
                              </p:par>
                            </p:childTnLst>
                          </p:cTn>
                        </p:par>
                      </p:childTnLst>
                    </p:cTn>
                  </p:par>
                  <p:par>
                    <p:cTn id="74" fill="hold" nodeType="clickPar">
                      <p:stCondLst>
                        <p:cond delay="indefinite"/>
                      </p:stCondLst>
                      <p:childTnLst>
                        <p:par>
                          <p:cTn id="75" fill="hold" nodeType="withGroup">
                            <p:stCondLst>
                              <p:cond delay="0"/>
                            </p:stCondLst>
                            <p:childTnLst>
                              <p:par>
                                <p:cTn id="76" presetID="4" presetClass="exit" presetSubtype="16" fill="hold" nodeType="clickEffect" nodePh="1">
                                  <p:stCondLst>
                                    <p:cond delay="0"/>
                                  </p:stCondLst>
                                  <p:endCondLst>
                                    <p:cond evt="begin" delay="0">
                                      <p:tn val="76"/>
                                    </p:cond>
                                  </p:endCondLst>
                                  <p:childTnLst>
                                    <p:animEffect transition="out" filter="box(in)">
                                      <p:cBhvr>
                                        <p:cTn id="77" dur="500"/>
                                        <p:tgtEl>
                                          <p:spTgt spid="37905">
                                            <p:txEl>
                                              <p:pRg st="0" end="0"/>
                                            </p:txEl>
                                          </p:spTgt>
                                        </p:tgtEl>
                                      </p:cBhvr>
                                    </p:animEffect>
                                    <p:set>
                                      <p:cBhvr>
                                        <p:cTn id="78" dur="1" fill="hold">
                                          <p:stCondLst>
                                            <p:cond delay="499"/>
                                          </p:stCondLst>
                                        </p:cTn>
                                        <p:tgtEl>
                                          <p:spTgt spid="37905">
                                            <p:txEl>
                                              <p:pRg st="0" end="0"/>
                                            </p:txEl>
                                          </p:spTgt>
                                        </p:tgtEl>
                                        <p:attrNameLst>
                                          <p:attrName>style.visibility</p:attrName>
                                        </p:attrNameLst>
                                      </p:cBhvr>
                                      <p:to>
                                        <p:strVal val="hidden"/>
                                      </p:to>
                                    </p:set>
                                  </p:childTnLst>
                                </p:cTn>
                              </p:par>
                            </p:childTnLst>
                          </p:cTn>
                        </p:par>
                      </p:childTnLst>
                    </p:cTn>
                  </p:par>
                  <p:par>
                    <p:cTn id="79" fill="hold" nodeType="clickPar">
                      <p:stCondLst>
                        <p:cond delay="indefinite"/>
                      </p:stCondLst>
                      <p:childTnLst>
                        <p:par>
                          <p:cTn id="80" fill="hold" nodeType="withGroup">
                            <p:stCondLst>
                              <p:cond delay="0"/>
                            </p:stCondLst>
                            <p:childTnLst>
                              <p:par>
                                <p:cTn id="81" presetID="2" presetClass="entr" presetSubtype="2" fill="hold" grpId="0" nodeType="clickEffect">
                                  <p:stCondLst>
                                    <p:cond delay="0"/>
                                  </p:stCondLst>
                                  <p:childTnLst>
                                    <p:set>
                                      <p:cBhvr>
                                        <p:cTn id="82" dur="1" fill="hold">
                                          <p:stCondLst>
                                            <p:cond delay="0"/>
                                          </p:stCondLst>
                                        </p:cTn>
                                        <p:tgtEl>
                                          <p:spTgt spid="37907"/>
                                        </p:tgtEl>
                                        <p:attrNameLst>
                                          <p:attrName>style.visibility</p:attrName>
                                        </p:attrNameLst>
                                      </p:cBhvr>
                                      <p:to>
                                        <p:strVal val="visible"/>
                                      </p:to>
                                    </p:set>
                                    <p:anim calcmode="lin" valueType="num">
                                      <p:cBhvr additive="base">
                                        <p:cTn id="83" dur="1000" fill="hold"/>
                                        <p:tgtEl>
                                          <p:spTgt spid="37907"/>
                                        </p:tgtEl>
                                        <p:attrNameLst>
                                          <p:attrName>ppt_x</p:attrName>
                                        </p:attrNameLst>
                                      </p:cBhvr>
                                      <p:tavLst>
                                        <p:tav tm="0">
                                          <p:val>
                                            <p:strVal val="1+#ppt_w/2"/>
                                          </p:val>
                                        </p:tav>
                                        <p:tav tm="100000">
                                          <p:val>
                                            <p:strVal val="#ppt_x"/>
                                          </p:val>
                                        </p:tav>
                                      </p:tavLst>
                                    </p:anim>
                                    <p:anim calcmode="lin" valueType="num">
                                      <p:cBhvr additive="base">
                                        <p:cTn id="84" dur="1000" fill="hold"/>
                                        <p:tgtEl>
                                          <p:spTgt spid="37907"/>
                                        </p:tgtEl>
                                        <p:attrNameLst>
                                          <p:attrName>ppt_y</p:attrName>
                                        </p:attrNameLst>
                                      </p:cBhvr>
                                      <p:tavLst>
                                        <p:tav tm="0">
                                          <p:val>
                                            <p:strVal val="#ppt_y"/>
                                          </p:val>
                                        </p:tav>
                                        <p:tav tm="100000">
                                          <p:val>
                                            <p:strVal val="#ppt_y"/>
                                          </p:val>
                                        </p:tav>
                                      </p:tavLst>
                                    </p:anim>
                                  </p:childTnLst>
                                </p:cTn>
                              </p:par>
                            </p:childTnLst>
                          </p:cTn>
                        </p:par>
                      </p:childTnLst>
                    </p:cTn>
                  </p:par>
                  <p:par>
                    <p:cTn id="85" fill="hold" nodeType="clickPar">
                      <p:stCondLst>
                        <p:cond delay="indefinite"/>
                      </p:stCondLst>
                      <p:childTnLst>
                        <p:par>
                          <p:cTn id="86" fill="hold" nodeType="withGroup">
                            <p:stCondLst>
                              <p:cond delay="0"/>
                            </p:stCondLst>
                            <p:childTnLst>
                              <p:par>
                                <p:cTn id="87" presetID="2" presetClass="entr" presetSubtype="4" fill="hold" grpId="0" nodeType="clickEffect">
                                  <p:stCondLst>
                                    <p:cond delay="0"/>
                                  </p:stCondLst>
                                  <p:childTnLst>
                                    <p:set>
                                      <p:cBhvr>
                                        <p:cTn id="88" dur="1" fill="hold">
                                          <p:stCondLst>
                                            <p:cond delay="0"/>
                                          </p:stCondLst>
                                        </p:cTn>
                                        <p:tgtEl>
                                          <p:spTgt spid="37899"/>
                                        </p:tgtEl>
                                        <p:attrNameLst>
                                          <p:attrName>style.visibility</p:attrName>
                                        </p:attrNameLst>
                                      </p:cBhvr>
                                      <p:to>
                                        <p:strVal val="visible"/>
                                      </p:to>
                                    </p:set>
                                    <p:anim calcmode="lin" valueType="num">
                                      <p:cBhvr additive="base">
                                        <p:cTn id="89" dur="1000" fill="hold"/>
                                        <p:tgtEl>
                                          <p:spTgt spid="37899"/>
                                        </p:tgtEl>
                                        <p:attrNameLst>
                                          <p:attrName>ppt_x</p:attrName>
                                        </p:attrNameLst>
                                      </p:cBhvr>
                                      <p:tavLst>
                                        <p:tav tm="0">
                                          <p:val>
                                            <p:strVal val="#ppt_x"/>
                                          </p:val>
                                        </p:tav>
                                        <p:tav tm="100000">
                                          <p:val>
                                            <p:strVal val="#ppt_x"/>
                                          </p:val>
                                        </p:tav>
                                      </p:tavLst>
                                    </p:anim>
                                    <p:anim calcmode="lin" valueType="num">
                                      <p:cBhvr additive="base">
                                        <p:cTn id="90" dur="1000" fill="hold"/>
                                        <p:tgtEl>
                                          <p:spTgt spid="37899"/>
                                        </p:tgtEl>
                                        <p:attrNameLst>
                                          <p:attrName>ppt_y</p:attrName>
                                        </p:attrNameLst>
                                      </p:cBhvr>
                                      <p:tavLst>
                                        <p:tav tm="0">
                                          <p:val>
                                            <p:strVal val="1+#ppt_h/2"/>
                                          </p:val>
                                        </p:tav>
                                        <p:tav tm="100000">
                                          <p:val>
                                            <p:strVal val="#ppt_y"/>
                                          </p:val>
                                        </p:tav>
                                      </p:tavLst>
                                    </p:anim>
                                  </p:childTnLst>
                                </p:cTn>
                              </p:par>
                            </p:childTnLst>
                          </p:cTn>
                        </p:par>
                      </p:childTnLst>
                    </p:cTn>
                  </p:par>
                  <p:par>
                    <p:cTn id="91" fill="hold" nodeType="clickPar">
                      <p:stCondLst>
                        <p:cond delay="indefinite"/>
                      </p:stCondLst>
                      <p:childTnLst>
                        <p:par>
                          <p:cTn id="92" fill="hold" nodeType="withGroup">
                            <p:stCondLst>
                              <p:cond delay="0"/>
                            </p:stCondLst>
                            <p:childTnLst>
                              <p:par>
                                <p:cTn id="93" presetID="4" presetClass="entr" presetSubtype="32" fill="hold" grpId="0" nodeType="clickEffect">
                                  <p:stCondLst>
                                    <p:cond delay="0"/>
                                  </p:stCondLst>
                                  <p:childTnLst>
                                    <p:set>
                                      <p:cBhvr>
                                        <p:cTn id="94" dur="1" fill="hold">
                                          <p:stCondLst>
                                            <p:cond delay="0"/>
                                          </p:stCondLst>
                                        </p:cTn>
                                        <p:tgtEl>
                                          <p:spTgt spid="37894">
                                            <p:bg/>
                                          </p:spTgt>
                                        </p:tgtEl>
                                        <p:attrNameLst>
                                          <p:attrName>style.visibility</p:attrName>
                                        </p:attrNameLst>
                                      </p:cBhvr>
                                      <p:to>
                                        <p:strVal val="visible"/>
                                      </p:to>
                                    </p:set>
                                    <p:animEffect transition="in" filter="box(out)">
                                      <p:cBhvr>
                                        <p:cTn id="95" dur="2000"/>
                                        <p:tgtEl>
                                          <p:spTgt spid="37894">
                                            <p:bg/>
                                          </p:spTgt>
                                        </p:tgtEl>
                                      </p:cBhvr>
                                    </p:animEffect>
                                  </p:childTnLst>
                                </p:cTn>
                              </p:par>
                              <p:par>
                                <p:cTn id="96" presetID="4" presetClass="entr" presetSubtype="32" fill="hold" grpId="0" nodeType="withEffect" nodePh="1">
                                  <p:stCondLst>
                                    <p:cond delay="0"/>
                                  </p:stCondLst>
                                  <p:endCondLst>
                                    <p:cond evt="begin" delay="0">
                                      <p:tn val="96"/>
                                    </p:cond>
                                  </p:endCondLst>
                                  <p:childTnLst>
                                    <p:set>
                                      <p:cBhvr>
                                        <p:cTn id="97" dur="1" fill="hold">
                                          <p:stCondLst>
                                            <p:cond delay="0"/>
                                          </p:stCondLst>
                                        </p:cTn>
                                        <p:tgtEl>
                                          <p:spTgt spid="37894">
                                            <p:txEl>
                                              <p:pRg st="0" end="0"/>
                                            </p:txEl>
                                          </p:spTgt>
                                        </p:tgtEl>
                                        <p:attrNameLst>
                                          <p:attrName>style.visibility</p:attrName>
                                        </p:attrNameLst>
                                      </p:cBhvr>
                                      <p:to>
                                        <p:strVal val="visible"/>
                                      </p:to>
                                    </p:set>
                                    <p:animEffect transition="in" filter="box(out)">
                                      <p:cBhvr>
                                        <p:cTn id="98" dur="2000"/>
                                        <p:tgtEl>
                                          <p:spTgt spid="37894">
                                            <p:txEl>
                                              <p:pRg st="0" end="0"/>
                                            </p:txEl>
                                          </p:spTgt>
                                        </p:tgtEl>
                                      </p:cBhvr>
                                    </p:animEffect>
                                  </p:childTnLst>
                                </p:cTn>
                              </p:par>
                            </p:childTnLst>
                          </p:cTn>
                        </p:par>
                      </p:childTnLst>
                    </p:cTn>
                  </p:par>
                  <p:par>
                    <p:cTn id="99" fill="hold" nodeType="clickPar">
                      <p:stCondLst>
                        <p:cond delay="indefinite"/>
                      </p:stCondLst>
                      <p:childTnLst>
                        <p:par>
                          <p:cTn id="100" fill="hold" nodeType="withGroup">
                            <p:stCondLst>
                              <p:cond delay="0"/>
                            </p:stCondLst>
                            <p:childTnLst>
                              <p:par>
                                <p:cTn id="101" presetID="4" presetClass="exit" presetSubtype="16" fill="hold" nodeType="clickEffect" nodePh="1">
                                  <p:stCondLst>
                                    <p:cond delay="0"/>
                                  </p:stCondLst>
                                  <p:endCondLst>
                                    <p:cond evt="begin" delay="0">
                                      <p:tn val="101"/>
                                    </p:cond>
                                  </p:endCondLst>
                                  <p:childTnLst>
                                    <p:animEffect transition="out" filter="box(in)">
                                      <p:cBhvr>
                                        <p:cTn id="102" dur="1000"/>
                                        <p:tgtEl>
                                          <p:spTgt spid="37894">
                                            <p:txEl>
                                              <p:pRg st="0" end="0"/>
                                            </p:txEl>
                                          </p:spTgt>
                                        </p:tgtEl>
                                      </p:cBhvr>
                                    </p:animEffect>
                                    <p:set>
                                      <p:cBhvr>
                                        <p:cTn id="103" dur="1" fill="hold">
                                          <p:stCondLst>
                                            <p:cond delay="999"/>
                                          </p:stCondLst>
                                        </p:cTn>
                                        <p:tgtEl>
                                          <p:spTgt spid="37894">
                                            <p:txEl>
                                              <p:pRg st="0" end="0"/>
                                            </p:txEl>
                                          </p:spTgt>
                                        </p:tgtEl>
                                        <p:attrNameLst>
                                          <p:attrName>style.visibility</p:attrName>
                                        </p:attrNameLst>
                                      </p:cBhvr>
                                      <p:to>
                                        <p:strVal val="hidden"/>
                                      </p:to>
                                    </p:set>
                                  </p:childTnLst>
                                </p:cTn>
                              </p:par>
                            </p:childTnLst>
                          </p:cTn>
                        </p:par>
                      </p:childTnLst>
                    </p:cTn>
                  </p:par>
                  <p:par>
                    <p:cTn id="104" fill="hold" nodeType="clickPar">
                      <p:stCondLst>
                        <p:cond delay="indefinite"/>
                      </p:stCondLst>
                      <p:childTnLst>
                        <p:par>
                          <p:cTn id="105" fill="hold" nodeType="withGroup">
                            <p:stCondLst>
                              <p:cond delay="0"/>
                            </p:stCondLst>
                            <p:childTnLst>
                              <p:par>
                                <p:cTn id="106" presetID="4" presetClass="entr" presetSubtype="16" fill="hold" grpId="0" nodeType="clickEffect">
                                  <p:stCondLst>
                                    <p:cond delay="0"/>
                                  </p:stCondLst>
                                  <p:childTnLst>
                                    <p:set>
                                      <p:cBhvr>
                                        <p:cTn id="107" dur="1" fill="hold">
                                          <p:stCondLst>
                                            <p:cond delay="0"/>
                                          </p:stCondLst>
                                        </p:cTn>
                                        <p:tgtEl>
                                          <p:spTgt spid="37896">
                                            <p:bg/>
                                          </p:spTgt>
                                        </p:tgtEl>
                                        <p:attrNameLst>
                                          <p:attrName>style.visibility</p:attrName>
                                        </p:attrNameLst>
                                      </p:cBhvr>
                                      <p:to>
                                        <p:strVal val="visible"/>
                                      </p:to>
                                    </p:set>
                                    <p:animEffect transition="in" filter="box(in)">
                                      <p:cBhvr>
                                        <p:cTn id="108" dur="2000"/>
                                        <p:tgtEl>
                                          <p:spTgt spid="37896">
                                            <p:bg/>
                                          </p:spTgt>
                                        </p:tgtEl>
                                      </p:cBhvr>
                                    </p:animEffect>
                                  </p:childTnLst>
                                </p:cTn>
                              </p:par>
                              <p:par>
                                <p:cTn id="109" presetID="4" presetClass="entr" presetSubtype="16" fill="hold" grpId="0" nodeType="withEffect" nodePh="1">
                                  <p:stCondLst>
                                    <p:cond delay="0"/>
                                  </p:stCondLst>
                                  <p:endCondLst>
                                    <p:cond evt="begin" delay="0">
                                      <p:tn val="109"/>
                                    </p:cond>
                                  </p:endCondLst>
                                  <p:childTnLst>
                                    <p:set>
                                      <p:cBhvr>
                                        <p:cTn id="110" dur="1" fill="hold">
                                          <p:stCondLst>
                                            <p:cond delay="0"/>
                                          </p:stCondLst>
                                        </p:cTn>
                                        <p:tgtEl>
                                          <p:spTgt spid="37896">
                                            <p:txEl>
                                              <p:pRg st="0" end="0"/>
                                            </p:txEl>
                                          </p:spTgt>
                                        </p:tgtEl>
                                        <p:attrNameLst>
                                          <p:attrName>style.visibility</p:attrName>
                                        </p:attrNameLst>
                                      </p:cBhvr>
                                      <p:to>
                                        <p:strVal val="visible"/>
                                      </p:to>
                                    </p:set>
                                    <p:animEffect transition="in" filter="box(in)">
                                      <p:cBhvr>
                                        <p:cTn id="111" dur="2000"/>
                                        <p:tgtEl>
                                          <p:spTgt spid="37896">
                                            <p:txEl>
                                              <p:pRg st="0" end="0"/>
                                            </p:txEl>
                                          </p:spTgt>
                                        </p:tgtEl>
                                      </p:cBhvr>
                                    </p:animEffect>
                                  </p:childTnLst>
                                </p:cTn>
                              </p:par>
                            </p:childTnLst>
                          </p:cTn>
                        </p:par>
                      </p:childTnLst>
                    </p:cTn>
                  </p:par>
                  <p:par>
                    <p:cTn id="112" fill="hold" nodeType="clickPar">
                      <p:stCondLst>
                        <p:cond delay="indefinite"/>
                      </p:stCondLst>
                      <p:childTnLst>
                        <p:par>
                          <p:cTn id="113" fill="hold" nodeType="withGroup">
                            <p:stCondLst>
                              <p:cond delay="0"/>
                            </p:stCondLst>
                            <p:childTnLst>
                              <p:par>
                                <p:cTn id="114" presetID="4" presetClass="exit" presetSubtype="16" fill="hold" nodeType="clickEffect" nodePh="1">
                                  <p:stCondLst>
                                    <p:cond delay="0"/>
                                  </p:stCondLst>
                                  <p:endCondLst>
                                    <p:cond evt="begin" delay="0">
                                      <p:tn val="114"/>
                                    </p:cond>
                                  </p:endCondLst>
                                  <p:childTnLst>
                                    <p:animEffect transition="out" filter="box(in)">
                                      <p:cBhvr>
                                        <p:cTn id="115" dur="1000"/>
                                        <p:tgtEl>
                                          <p:spTgt spid="37896">
                                            <p:txEl>
                                              <p:pRg st="0" end="0"/>
                                            </p:txEl>
                                          </p:spTgt>
                                        </p:tgtEl>
                                      </p:cBhvr>
                                    </p:animEffect>
                                    <p:set>
                                      <p:cBhvr>
                                        <p:cTn id="116" dur="1" fill="hold">
                                          <p:stCondLst>
                                            <p:cond delay="999"/>
                                          </p:stCondLst>
                                        </p:cTn>
                                        <p:tgtEl>
                                          <p:spTgt spid="37896">
                                            <p:txEl>
                                              <p:pRg st="0" end="0"/>
                                            </p:txEl>
                                          </p:spTgt>
                                        </p:tgtEl>
                                        <p:attrNameLst>
                                          <p:attrName>style.visibility</p:attrName>
                                        </p:attrNameLst>
                                      </p:cBhvr>
                                      <p:to>
                                        <p:strVal val="hidden"/>
                                      </p:to>
                                    </p:set>
                                  </p:childTnLst>
                                </p:cTn>
                              </p:par>
                            </p:childTnLst>
                          </p:cTn>
                        </p:par>
                      </p:childTnLst>
                    </p:cTn>
                  </p:par>
                  <p:par>
                    <p:cTn id="117" fill="hold" nodeType="clickPar">
                      <p:stCondLst>
                        <p:cond delay="indefinite"/>
                      </p:stCondLst>
                      <p:childTnLst>
                        <p:par>
                          <p:cTn id="118" fill="hold" nodeType="withGroup">
                            <p:stCondLst>
                              <p:cond delay="0"/>
                            </p:stCondLst>
                            <p:childTnLst>
                              <p:par>
                                <p:cTn id="119" presetID="2" presetClass="entr" presetSubtype="4" fill="hold" grpId="0" nodeType="clickEffect">
                                  <p:stCondLst>
                                    <p:cond delay="0"/>
                                  </p:stCondLst>
                                  <p:childTnLst>
                                    <p:set>
                                      <p:cBhvr>
                                        <p:cTn id="120" dur="1" fill="hold">
                                          <p:stCondLst>
                                            <p:cond delay="0"/>
                                          </p:stCondLst>
                                        </p:cTn>
                                        <p:tgtEl>
                                          <p:spTgt spid="37900"/>
                                        </p:tgtEl>
                                        <p:attrNameLst>
                                          <p:attrName>style.visibility</p:attrName>
                                        </p:attrNameLst>
                                      </p:cBhvr>
                                      <p:to>
                                        <p:strVal val="visible"/>
                                      </p:to>
                                    </p:set>
                                    <p:anim calcmode="lin" valueType="num">
                                      <p:cBhvr additive="base">
                                        <p:cTn id="121" dur="1000" fill="hold"/>
                                        <p:tgtEl>
                                          <p:spTgt spid="37900"/>
                                        </p:tgtEl>
                                        <p:attrNameLst>
                                          <p:attrName>ppt_x</p:attrName>
                                        </p:attrNameLst>
                                      </p:cBhvr>
                                      <p:tavLst>
                                        <p:tav tm="0">
                                          <p:val>
                                            <p:strVal val="#ppt_x"/>
                                          </p:val>
                                        </p:tav>
                                        <p:tav tm="100000">
                                          <p:val>
                                            <p:strVal val="#ppt_x"/>
                                          </p:val>
                                        </p:tav>
                                      </p:tavLst>
                                    </p:anim>
                                    <p:anim calcmode="lin" valueType="num">
                                      <p:cBhvr additive="base">
                                        <p:cTn id="122" dur="1000" fill="hold"/>
                                        <p:tgtEl>
                                          <p:spTgt spid="37900"/>
                                        </p:tgtEl>
                                        <p:attrNameLst>
                                          <p:attrName>ppt_y</p:attrName>
                                        </p:attrNameLst>
                                      </p:cBhvr>
                                      <p:tavLst>
                                        <p:tav tm="0">
                                          <p:val>
                                            <p:strVal val="1+#ppt_h/2"/>
                                          </p:val>
                                        </p:tav>
                                        <p:tav tm="100000">
                                          <p:val>
                                            <p:strVal val="#ppt_y"/>
                                          </p:val>
                                        </p:tav>
                                      </p:tavLst>
                                    </p:anim>
                                  </p:childTnLst>
                                </p:cTn>
                              </p:par>
                            </p:childTnLst>
                          </p:cTn>
                        </p:par>
                      </p:childTnLst>
                    </p:cTn>
                  </p:par>
                  <p:par>
                    <p:cTn id="123" fill="hold" nodeType="clickPar">
                      <p:stCondLst>
                        <p:cond delay="indefinite"/>
                      </p:stCondLst>
                      <p:childTnLst>
                        <p:par>
                          <p:cTn id="124" fill="hold" nodeType="withGroup">
                            <p:stCondLst>
                              <p:cond delay="0"/>
                            </p:stCondLst>
                            <p:childTnLst>
                              <p:par>
                                <p:cTn id="125" presetID="4" presetClass="entr" presetSubtype="16" fill="hold" grpId="0" nodeType="clickEffect">
                                  <p:stCondLst>
                                    <p:cond delay="0"/>
                                  </p:stCondLst>
                                  <p:childTnLst>
                                    <p:set>
                                      <p:cBhvr>
                                        <p:cTn id="126" dur="1" fill="hold">
                                          <p:stCondLst>
                                            <p:cond delay="0"/>
                                          </p:stCondLst>
                                        </p:cTn>
                                        <p:tgtEl>
                                          <p:spTgt spid="37909">
                                            <p:bg/>
                                          </p:spTgt>
                                        </p:tgtEl>
                                        <p:attrNameLst>
                                          <p:attrName>style.visibility</p:attrName>
                                        </p:attrNameLst>
                                      </p:cBhvr>
                                      <p:to>
                                        <p:strVal val="visible"/>
                                      </p:to>
                                    </p:set>
                                    <p:animEffect transition="in" filter="box(in)">
                                      <p:cBhvr>
                                        <p:cTn id="127" dur="2000"/>
                                        <p:tgtEl>
                                          <p:spTgt spid="37909">
                                            <p:bg/>
                                          </p:spTgt>
                                        </p:tgtEl>
                                      </p:cBhvr>
                                    </p:animEffect>
                                  </p:childTnLst>
                                </p:cTn>
                              </p:par>
                              <p:par>
                                <p:cTn id="128" presetID="4" presetClass="entr" presetSubtype="16" fill="hold" grpId="0" nodeType="withEffect" nodePh="1">
                                  <p:stCondLst>
                                    <p:cond delay="0"/>
                                  </p:stCondLst>
                                  <p:endCondLst>
                                    <p:cond evt="begin" delay="0">
                                      <p:tn val="128"/>
                                    </p:cond>
                                  </p:endCondLst>
                                  <p:childTnLst>
                                    <p:set>
                                      <p:cBhvr>
                                        <p:cTn id="129" dur="1" fill="hold">
                                          <p:stCondLst>
                                            <p:cond delay="0"/>
                                          </p:stCondLst>
                                        </p:cTn>
                                        <p:tgtEl>
                                          <p:spTgt spid="37909">
                                            <p:txEl>
                                              <p:pRg st="0" end="0"/>
                                            </p:txEl>
                                          </p:spTgt>
                                        </p:tgtEl>
                                        <p:attrNameLst>
                                          <p:attrName>style.visibility</p:attrName>
                                        </p:attrNameLst>
                                      </p:cBhvr>
                                      <p:to>
                                        <p:strVal val="visible"/>
                                      </p:to>
                                    </p:set>
                                    <p:animEffect transition="in" filter="box(in)">
                                      <p:cBhvr>
                                        <p:cTn id="130" dur="2000"/>
                                        <p:tgtEl>
                                          <p:spTgt spid="37909">
                                            <p:txEl>
                                              <p:pRg st="0" end="0"/>
                                            </p:txEl>
                                          </p:spTgt>
                                        </p:tgtEl>
                                      </p:cBhvr>
                                    </p:animEffect>
                                  </p:childTnLst>
                                </p:cTn>
                              </p:par>
                            </p:childTnLst>
                          </p:cTn>
                        </p:par>
                      </p:childTnLst>
                    </p:cTn>
                  </p:par>
                  <p:par>
                    <p:cTn id="131" fill="hold" nodeType="clickPar">
                      <p:stCondLst>
                        <p:cond delay="indefinite"/>
                      </p:stCondLst>
                      <p:childTnLst>
                        <p:par>
                          <p:cTn id="132" fill="hold" nodeType="withGroup">
                            <p:stCondLst>
                              <p:cond delay="0"/>
                            </p:stCondLst>
                            <p:childTnLst>
                              <p:par>
                                <p:cTn id="133" presetID="4" presetClass="exit" presetSubtype="16" fill="hold" nodeType="clickEffect" nodePh="1">
                                  <p:stCondLst>
                                    <p:cond delay="0"/>
                                  </p:stCondLst>
                                  <p:endCondLst>
                                    <p:cond evt="begin" delay="0">
                                      <p:tn val="133"/>
                                    </p:cond>
                                  </p:endCondLst>
                                  <p:childTnLst>
                                    <p:animEffect transition="out" filter="box(in)">
                                      <p:cBhvr>
                                        <p:cTn id="134" dur="500"/>
                                        <p:tgtEl>
                                          <p:spTgt spid="37909">
                                            <p:txEl>
                                              <p:pRg st="0" end="0"/>
                                            </p:txEl>
                                          </p:spTgt>
                                        </p:tgtEl>
                                      </p:cBhvr>
                                    </p:animEffect>
                                    <p:set>
                                      <p:cBhvr>
                                        <p:cTn id="135" dur="1" fill="hold">
                                          <p:stCondLst>
                                            <p:cond delay="499"/>
                                          </p:stCondLst>
                                        </p:cTn>
                                        <p:tgtEl>
                                          <p:spTgt spid="37909">
                                            <p:txEl>
                                              <p:pRg st="0" end="0"/>
                                            </p:txEl>
                                          </p:spTgt>
                                        </p:tgtEl>
                                        <p:attrNameLst>
                                          <p:attrName>style.visibility</p:attrName>
                                        </p:attrNameLst>
                                      </p:cBhvr>
                                      <p:to>
                                        <p:strVal val="hidden"/>
                                      </p:to>
                                    </p:set>
                                  </p:childTnLst>
                                </p:cTn>
                              </p:par>
                            </p:childTnLst>
                          </p:cTn>
                        </p:par>
                      </p:childTnLst>
                    </p:cTn>
                  </p:par>
                  <p:par>
                    <p:cTn id="136" fill="hold" nodeType="clickPar">
                      <p:stCondLst>
                        <p:cond delay="indefinite"/>
                      </p:stCondLst>
                      <p:childTnLst>
                        <p:par>
                          <p:cTn id="137" fill="hold" nodeType="withGroup">
                            <p:stCondLst>
                              <p:cond delay="0"/>
                            </p:stCondLst>
                            <p:childTnLst>
                              <p:par>
                                <p:cTn id="138" presetID="2" presetClass="entr" presetSubtype="4" fill="hold" grpId="0" nodeType="clickEffect">
                                  <p:stCondLst>
                                    <p:cond delay="0"/>
                                  </p:stCondLst>
                                  <p:childTnLst>
                                    <p:set>
                                      <p:cBhvr>
                                        <p:cTn id="139" dur="1" fill="hold">
                                          <p:stCondLst>
                                            <p:cond delay="0"/>
                                          </p:stCondLst>
                                        </p:cTn>
                                        <p:tgtEl>
                                          <p:spTgt spid="37910"/>
                                        </p:tgtEl>
                                        <p:attrNameLst>
                                          <p:attrName>style.visibility</p:attrName>
                                        </p:attrNameLst>
                                      </p:cBhvr>
                                      <p:to>
                                        <p:strVal val="visible"/>
                                      </p:to>
                                    </p:set>
                                    <p:anim calcmode="lin" valueType="num">
                                      <p:cBhvr additive="base">
                                        <p:cTn id="140" dur="1000" fill="hold"/>
                                        <p:tgtEl>
                                          <p:spTgt spid="37910"/>
                                        </p:tgtEl>
                                        <p:attrNameLst>
                                          <p:attrName>ppt_x</p:attrName>
                                        </p:attrNameLst>
                                      </p:cBhvr>
                                      <p:tavLst>
                                        <p:tav tm="0">
                                          <p:val>
                                            <p:strVal val="#ppt_x"/>
                                          </p:val>
                                        </p:tav>
                                        <p:tav tm="100000">
                                          <p:val>
                                            <p:strVal val="#ppt_x"/>
                                          </p:val>
                                        </p:tav>
                                      </p:tavLst>
                                    </p:anim>
                                    <p:anim calcmode="lin" valueType="num">
                                      <p:cBhvr additive="base">
                                        <p:cTn id="141" dur="1000" fill="hold"/>
                                        <p:tgtEl>
                                          <p:spTgt spid="37910"/>
                                        </p:tgtEl>
                                        <p:attrNameLst>
                                          <p:attrName>ppt_y</p:attrName>
                                        </p:attrNameLst>
                                      </p:cBhvr>
                                      <p:tavLst>
                                        <p:tav tm="0">
                                          <p:val>
                                            <p:strVal val="1+#ppt_h/2"/>
                                          </p:val>
                                        </p:tav>
                                        <p:tav tm="100000">
                                          <p:val>
                                            <p:strVal val="#ppt_y"/>
                                          </p:val>
                                        </p:tav>
                                      </p:tavLst>
                                    </p:anim>
                                  </p:childTnLst>
                                </p:cTn>
                              </p:par>
                            </p:childTnLst>
                          </p:cTn>
                        </p:par>
                      </p:childTnLst>
                    </p:cTn>
                  </p:par>
                  <p:par>
                    <p:cTn id="142" fill="hold" nodeType="clickPar">
                      <p:stCondLst>
                        <p:cond delay="indefinite"/>
                      </p:stCondLst>
                      <p:childTnLst>
                        <p:par>
                          <p:cTn id="143" fill="hold" nodeType="withGroup">
                            <p:stCondLst>
                              <p:cond delay="0"/>
                            </p:stCondLst>
                            <p:childTnLst>
                              <p:par>
                                <p:cTn id="144" presetID="4" presetClass="entr" presetSubtype="16" fill="hold" grpId="0" nodeType="clickEffect">
                                  <p:stCondLst>
                                    <p:cond delay="0"/>
                                  </p:stCondLst>
                                  <p:childTnLst>
                                    <p:set>
                                      <p:cBhvr>
                                        <p:cTn id="145" dur="1" fill="hold">
                                          <p:stCondLst>
                                            <p:cond delay="0"/>
                                          </p:stCondLst>
                                        </p:cTn>
                                        <p:tgtEl>
                                          <p:spTgt spid="37891">
                                            <p:bg/>
                                          </p:spTgt>
                                        </p:tgtEl>
                                        <p:attrNameLst>
                                          <p:attrName>style.visibility</p:attrName>
                                        </p:attrNameLst>
                                      </p:cBhvr>
                                      <p:to>
                                        <p:strVal val="visible"/>
                                      </p:to>
                                    </p:set>
                                    <p:animEffect transition="in" filter="box(in)">
                                      <p:cBhvr>
                                        <p:cTn id="146" dur="2000"/>
                                        <p:tgtEl>
                                          <p:spTgt spid="37891">
                                            <p:bg/>
                                          </p:spTgt>
                                        </p:tgtEl>
                                      </p:cBhvr>
                                    </p:animEffect>
                                  </p:childTnLst>
                                </p:cTn>
                              </p:par>
                              <p:par>
                                <p:cTn id="147" presetID="4" presetClass="entr" presetSubtype="16" fill="hold" grpId="0" nodeType="withEffect" nodePh="1">
                                  <p:stCondLst>
                                    <p:cond delay="0"/>
                                  </p:stCondLst>
                                  <p:endCondLst>
                                    <p:cond evt="begin" delay="0">
                                      <p:tn val="147"/>
                                    </p:cond>
                                  </p:endCondLst>
                                  <p:childTnLst>
                                    <p:set>
                                      <p:cBhvr>
                                        <p:cTn id="148" dur="1" fill="hold">
                                          <p:stCondLst>
                                            <p:cond delay="0"/>
                                          </p:stCondLst>
                                        </p:cTn>
                                        <p:tgtEl>
                                          <p:spTgt spid="37891">
                                            <p:txEl>
                                              <p:pRg st="0" end="0"/>
                                            </p:txEl>
                                          </p:spTgt>
                                        </p:tgtEl>
                                        <p:attrNameLst>
                                          <p:attrName>style.visibility</p:attrName>
                                        </p:attrNameLst>
                                      </p:cBhvr>
                                      <p:to>
                                        <p:strVal val="visible"/>
                                      </p:to>
                                    </p:set>
                                    <p:animEffect transition="in" filter="box(in)">
                                      <p:cBhvr>
                                        <p:cTn id="149" dur="2000"/>
                                        <p:tgtEl>
                                          <p:spTgt spid="37891">
                                            <p:txEl>
                                              <p:pRg st="0" end="0"/>
                                            </p:txEl>
                                          </p:spTgt>
                                        </p:tgtEl>
                                      </p:cBhvr>
                                    </p:animEffect>
                                  </p:childTnLst>
                                </p:cTn>
                              </p:par>
                            </p:childTnLst>
                          </p:cTn>
                        </p:par>
                      </p:childTnLst>
                    </p:cTn>
                  </p:par>
                  <p:par>
                    <p:cTn id="150" fill="hold" nodeType="clickPar">
                      <p:stCondLst>
                        <p:cond delay="indefinite"/>
                      </p:stCondLst>
                      <p:childTnLst>
                        <p:par>
                          <p:cTn id="151" fill="hold" nodeType="withGroup">
                            <p:stCondLst>
                              <p:cond delay="0"/>
                            </p:stCondLst>
                            <p:childTnLst>
                              <p:par>
                                <p:cTn id="152" presetID="4" presetClass="exit" presetSubtype="16" fill="hold" nodeType="clickEffect" nodePh="1">
                                  <p:stCondLst>
                                    <p:cond delay="0"/>
                                  </p:stCondLst>
                                  <p:endCondLst>
                                    <p:cond evt="begin" delay="0">
                                      <p:tn val="152"/>
                                    </p:cond>
                                  </p:endCondLst>
                                  <p:childTnLst>
                                    <p:animEffect transition="out" filter="box(in)">
                                      <p:cBhvr>
                                        <p:cTn id="153" dur="1000"/>
                                        <p:tgtEl>
                                          <p:spTgt spid="37891">
                                            <p:txEl>
                                              <p:pRg st="0" end="0"/>
                                            </p:txEl>
                                          </p:spTgt>
                                        </p:tgtEl>
                                      </p:cBhvr>
                                    </p:animEffect>
                                    <p:set>
                                      <p:cBhvr>
                                        <p:cTn id="154" dur="1" fill="hold">
                                          <p:stCondLst>
                                            <p:cond delay="999"/>
                                          </p:stCondLst>
                                        </p:cTn>
                                        <p:tgtEl>
                                          <p:spTgt spid="37891">
                                            <p:txEl>
                                              <p:pRg st="0" end="0"/>
                                            </p:txEl>
                                          </p:spTgt>
                                        </p:tgtEl>
                                        <p:attrNameLst>
                                          <p:attrName>style.visibility</p:attrName>
                                        </p:attrNameLst>
                                      </p:cBhvr>
                                      <p:to>
                                        <p:strVal val="hidden"/>
                                      </p:to>
                                    </p:set>
                                  </p:childTnLst>
                                </p:cTn>
                              </p:par>
                            </p:childTnLst>
                          </p:cTn>
                        </p:par>
                      </p:childTnLst>
                    </p:cTn>
                  </p:par>
                  <p:par>
                    <p:cTn id="155" fill="hold" nodeType="clickPar">
                      <p:stCondLst>
                        <p:cond delay="indefinite"/>
                      </p:stCondLst>
                      <p:childTnLst>
                        <p:par>
                          <p:cTn id="156" fill="hold" nodeType="withGroup">
                            <p:stCondLst>
                              <p:cond delay="0"/>
                            </p:stCondLst>
                            <p:childTnLst>
                              <p:par>
                                <p:cTn id="157" presetID="2" presetClass="entr" presetSubtype="9" fill="hold" grpId="0" nodeType="clickEffect">
                                  <p:stCondLst>
                                    <p:cond delay="0"/>
                                  </p:stCondLst>
                                  <p:childTnLst>
                                    <p:set>
                                      <p:cBhvr>
                                        <p:cTn id="158" dur="1" fill="hold">
                                          <p:stCondLst>
                                            <p:cond delay="0"/>
                                          </p:stCondLst>
                                        </p:cTn>
                                        <p:tgtEl>
                                          <p:spTgt spid="37902"/>
                                        </p:tgtEl>
                                        <p:attrNameLst>
                                          <p:attrName>style.visibility</p:attrName>
                                        </p:attrNameLst>
                                      </p:cBhvr>
                                      <p:to>
                                        <p:strVal val="visible"/>
                                      </p:to>
                                    </p:set>
                                    <p:anim calcmode="lin" valueType="num">
                                      <p:cBhvr additive="base">
                                        <p:cTn id="159" dur="1000" fill="hold"/>
                                        <p:tgtEl>
                                          <p:spTgt spid="37902"/>
                                        </p:tgtEl>
                                        <p:attrNameLst>
                                          <p:attrName>ppt_x</p:attrName>
                                        </p:attrNameLst>
                                      </p:cBhvr>
                                      <p:tavLst>
                                        <p:tav tm="0">
                                          <p:val>
                                            <p:strVal val="0-#ppt_w/2"/>
                                          </p:val>
                                        </p:tav>
                                        <p:tav tm="100000">
                                          <p:val>
                                            <p:strVal val="#ppt_x"/>
                                          </p:val>
                                        </p:tav>
                                      </p:tavLst>
                                    </p:anim>
                                    <p:anim calcmode="lin" valueType="num">
                                      <p:cBhvr additive="base">
                                        <p:cTn id="160" dur="1000" fill="hold"/>
                                        <p:tgtEl>
                                          <p:spTgt spid="37902"/>
                                        </p:tgtEl>
                                        <p:attrNameLst>
                                          <p:attrName>ppt_y</p:attrName>
                                        </p:attrNameLst>
                                      </p:cBhvr>
                                      <p:tavLst>
                                        <p:tav tm="0">
                                          <p:val>
                                            <p:strVal val="0-#ppt_h/2"/>
                                          </p:val>
                                        </p:tav>
                                        <p:tav tm="100000">
                                          <p:val>
                                            <p:strVal val="#ppt_y"/>
                                          </p:val>
                                        </p:tav>
                                      </p:tavLst>
                                    </p:anim>
                                  </p:childTnLst>
                                </p:cTn>
                              </p:par>
                            </p:childTnLst>
                          </p:cTn>
                        </p:par>
                      </p:childTnLst>
                    </p:cTn>
                  </p:par>
                  <p:par>
                    <p:cTn id="161" fill="hold" nodeType="clickPar">
                      <p:stCondLst>
                        <p:cond delay="indefinite"/>
                      </p:stCondLst>
                      <p:childTnLst>
                        <p:par>
                          <p:cTn id="162" fill="hold" nodeType="withGroup">
                            <p:stCondLst>
                              <p:cond delay="0"/>
                            </p:stCondLst>
                            <p:childTnLst>
                              <p:par>
                                <p:cTn id="163" presetID="4" presetClass="exit" presetSubtype="16" fill="hold" grpId="1" nodeType="clickEffect" nodePh="1">
                                  <p:stCondLst>
                                    <p:cond delay="0"/>
                                  </p:stCondLst>
                                  <p:endCondLst>
                                    <p:cond evt="begin" delay="0">
                                      <p:tn val="163"/>
                                    </p:cond>
                                  </p:endCondLst>
                                  <p:childTnLst>
                                    <p:animEffect transition="out" filter="box(in)">
                                      <p:cBhvr>
                                        <p:cTn id="164" dur="500"/>
                                        <p:tgtEl>
                                          <p:spTgt spid="37897">
                                            <p:txEl>
                                              <p:pRg st="0" end="0"/>
                                            </p:txEl>
                                          </p:spTgt>
                                        </p:tgtEl>
                                      </p:cBhvr>
                                    </p:animEffect>
                                    <p:set>
                                      <p:cBhvr>
                                        <p:cTn id="165" dur="1" fill="hold">
                                          <p:stCondLst>
                                            <p:cond delay="499"/>
                                          </p:stCondLst>
                                        </p:cTn>
                                        <p:tgtEl>
                                          <p:spTgt spid="37897">
                                            <p:txEl>
                                              <p:pRg st="0" end="0"/>
                                            </p:txEl>
                                          </p:spTgt>
                                        </p:tgtEl>
                                        <p:attrNameLst>
                                          <p:attrName>style.visibility</p:attrName>
                                        </p:attrNameLst>
                                      </p:cBhvr>
                                      <p:to>
                                        <p:strVal val="hidden"/>
                                      </p:to>
                                    </p:set>
                                  </p:childTnLst>
                                </p:cTn>
                              </p:par>
                              <p:par>
                                <p:cTn id="166" presetID="4" presetClass="exit" presetSubtype="16" fill="hold" grpId="1" nodeType="withEffect">
                                  <p:stCondLst>
                                    <p:cond delay="0"/>
                                  </p:stCondLst>
                                  <p:childTnLst>
                                    <p:animEffect transition="out" filter="box(in)">
                                      <p:cBhvr>
                                        <p:cTn id="167" dur="500"/>
                                        <p:tgtEl>
                                          <p:spTgt spid="37897">
                                            <p:bg/>
                                          </p:spTgt>
                                        </p:tgtEl>
                                      </p:cBhvr>
                                    </p:animEffect>
                                    <p:set>
                                      <p:cBhvr>
                                        <p:cTn id="168" dur="1" fill="hold">
                                          <p:stCondLst>
                                            <p:cond delay="499"/>
                                          </p:stCondLst>
                                        </p:cTn>
                                        <p:tgtEl>
                                          <p:spTgt spid="37897">
                                            <p:bg/>
                                          </p:spTgt>
                                        </p:tgtEl>
                                        <p:attrNameLst>
                                          <p:attrName>style.visibility</p:attrName>
                                        </p:attrNameLst>
                                      </p:cBhvr>
                                      <p:to>
                                        <p:strVal val="hidden"/>
                                      </p:to>
                                    </p:set>
                                  </p:childTnLst>
                                </p:cTn>
                              </p:par>
                              <p:par>
                                <p:cTn id="169" presetID="4" presetClass="exit" presetSubtype="16" fill="hold" grpId="1" nodeType="withEffect" nodePh="1">
                                  <p:stCondLst>
                                    <p:cond delay="0"/>
                                  </p:stCondLst>
                                  <p:endCondLst>
                                    <p:cond evt="begin" delay="0">
                                      <p:tn val="169"/>
                                    </p:cond>
                                  </p:endCondLst>
                                  <p:childTnLst>
                                    <p:animEffect transition="out" filter="box(in)">
                                      <p:cBhvr>
                                        <p:cTn id="170" dur="500"/>
                                        <p:tgtEl>
                                          <p:spTgt spid="37892">
                                            <p:txEl>
                                              <p:pRg st="0" end="0"/>
                                            </p:txEl>
                                          </p:spTgt>
                                        </p:tgtEl>
                                      </p:cBhvr>
                                    </p:animEffect>
                                    <p:set>
                                      <p:cBhvr>
                                        <p:cTn id="171" dur="1" fill="hold">
                                          <p:stCondLst>
                                            <p:cond delay="499"/>
                                          </p:stCondLst>
                                        </p:cTn>
                                        <p:tgtEl>
                                          <p:spTgt spid="37892">
                                            <p:txEl>
                                              <p:pRg st="0" end="0"/>
                                            </p:txEl>
                                          </p:spTgt>
                                        </p:tgtEl>
                                        <p:attrNameLst>
                                          <p:attrName>style.visibility</p:attrName>
                                        </p:attrNameLst>
                                      </p:cBhvr>
                                      <p:to>
                                        <p:strVal val="hidden"/>
                                      </p:to>
                                    </p:set>
                                  </p:childTnLst>
                                </p:cTn>
                              </p:par>
                              <p:par>
                                <p:cTn id="172" presetID="4" presetClass="exit" presetSubtype="16" fill="hold" grpId="1" nodeType="withEffect">
                                  <p:stCondLst>
                                    <p:cond delay="0"/>
                                  </p:stCondLst>
                                  <p:childTnLst>
                                    <p:animEffect transition="out" filter="box(in)">
                                      <p:cBhvr>
                                        <p:cTn id="173" dur="500"/>
                                        <p:tgtEl>
                                          <p:spTgt spid="37892">
                                            <p:bg/>
                                          </p:spTgt>
                                        </p:tgtEl>
                                      </p:cBhvr>
                                    </p:animEffect>
                                    <p:set>
                                      <p:cBhvr>
                                        <p:cTn id="174" dur="1" fill="hold">
                                          <p:stCondLst>
                                            <p:cond delay="499"/>
                                          </p:stCondLst>
                                        </p:cTn>
                                        <p:tgtEl>
                                          <p:spTgt spid="37892">
                                            <p:bg/>
                                          </p:spTgt>
                                        </p:tgtEl>
                                        <p:attrNameLst>
                                          <p:attrName>style.visibility</p:attrName>
                                        </p:attrNameLst>
                                      </p:cBhvr>
                                      <p:to>
                                        <p:strVal val="hidden"/>
                                      </p:to>
                                    </p:set>
                                  </p:childTnLst>
                                </p:cTn>
                              </p:par>
                              <p:par>
                                <p:cTn id="175" presetID="4" presetClass="exit" presetSubtype="16" fill="hold" grpId="1" nodeType="withEffect" nodePh="1">
                                  <p:stCondLst>
                                    <p:cond delay="0"/>
                                  </p:stCondLst>
                                  <p:endCondLst>
                                    <p:cond evt="begin" delay="0">
                                      <p:tn val="175"/>
                                    </p:cond>
                                  </p:endCondLst>
                                  <p:childTnLst>
                                    <p:animEffect transition="out" filter="box(in)">
                                      <p:cBhvr>
                                        <p:cTn id="176" dur="500"/>
                                        <p:tgtEl>
                                          <p:spTgt spid="37893">
                                            <p:txEl>
                                              <p:pRg st="0" end="0"/>
                                            </p:txEl>
                                          </p:spTgt>
                                        </p:tgtEl>
                                      </p:cBhvr>
                                    </p:animEffect>
                                    <p:set>
                                      <p:cBhvr>
                                        <p:cTn id="177" dur="1" fill="hold">
                                          <p:stCondLst>
                                            <p:cond delay="499"/>
                                          </p:stCondLst>
                                        </p:cTn>
                                        <p:tgtEl>
                                          <p:spTgt spid="37893">
                                            <p:txEl>
                                              <p:pRg st="0" end="0"/>
                                            </p:txEl>
                                          </p:spTgt>
                                        </p:tgtEl>
                                        <p:attrNameLst>
                                          <p:attrName>style.visibility</p:attrName>
                                        </p:attrNameLst>
                                      </p:cBhvr>
                                      <p:to>
                                        <p:strVal val="hidden"/>
                                      </p:to>
                                    </p:set>
                                  </p:childTnLst>
                                </p:cTn>
                              </p:par>
                              <p:par>
                                <p:cTn id="178" presetID="4" presetClass="exit" presetSubtype="16" fill="hold" grpId="1" nodeType="withEffect">
                                  <p:stCondLst>
                                    <p:cond delay="0"/>
                                  </p:stCondLst>
                                  <p:childTnLst>
                                    <p:animEffect transition="out" filter="box(in)">
                                      <p:cBhvr>
                                        <p:cTn id="179" dur="500"/>
                                        <p:tgtEl>
                                          <p:spTgt spid="37893">
                                            <p:bg/>
                                          </p:spTgt>
                                        </p:tgtEl>
                                      </p:cBhvr>
                                    </p:animEffect>
                                    <p:set>
                                      <p:cBhvr>
                                        <p:cTn id="180" dur="1" fill="hold">
                                          <p:stCondLst>
                                            <p:cond delay="499"/>
                                          </p:stCondLst>
                                        </p:cTn>
                                        <p:tgtEl>
                                          <p:spTgt spid="37893">
                                            <p:bg/>
                                          </p:spTgt>
                                        </p:tgtEl>
                                        <p:attrNameLst>
                                          <p:attrName>style.visibility</p:attrName>
                                        </p:attrNameLst>
                                      </p:cBhvr>
                                      <p:to>
                                        <p:strVal val="hidden"/>
                                      </p:to>
                                    </p:set>
                                  </p:childTnLst>
                                </p:cTn>
                              </p:par>
                              <p:par>
                                <p:cTn id="181" presetID="4" presetClass="exit" presetSubtype="16" fill="hold" grpId="1" nodeType="withEffect" nodePh="1">
                                  <p:stCondLst>
                                    <p:cond delay="0"/>
                                  </p:stCondLst>
                                  <p:endCondLst>
                                    <p:cond evt="begin" delay="0">
                                      <p:tn val="181"/>
                                    </p:cond>
                                  </p:endCondLst>
                                  <p:childTnLst>
                                    <p:animEffect transition="out" filter="box(in)">
                                      <p:cBhvr>
                                        <p:cTn id="182" dur="500"/>
                                        <p:tgtEl>
                                          <p:spTgt spid="37905">
                                            <p:txEl>
                                              <p:pRg st="0" end="0"/>
                                            </p:txEl>
                                          </p:spTgt>
                                        </p:tgtEl>
                                      </p:cBhvr>
                                    </p:animEffect>
                                    <p:set>
                                      <p:cBhvr>
                                        <p:cTn id="183" dur="1" fill="hold">
                                          <p:stCondLst>
                                            <p:cond delay="499"/>
                                          </p:stCondLst>
                                        </p:cTn>
                                        <p:tgtEl>
                                          <p:spTgt spid="37905">
                                            <p:txEl>
                                              <p:pRg st="0" end="0"/>
                                            </p:txEl>
                                          </p:spTgt>
                                        </p:tgtEl>
                                        <p:attrNameLst>
                                          <p:attrName>style.visibility</p:attrName>
                                        </p:attrNameLst>
                                      </p:cBhvr>
                                      <p:to>
                                        <p:strVal val="hidden"/>
                                      </p:to>
                                    </p:set>
                                  </p:childTnLst>
                                </p:cTn>
                              </p:par>
                              <p:par>
                                <p:cTn id="184" presetID="4" presetClass="exit" presetSubtype="16" fill="hold" grpId="1" nodeType="withEffect">
                                  <p:stCondLst>
                                    <p:cond delay="0"/>
                                  </p:stCondLst>
                                  <p:childTnLst>
                                    <p:animEffect transition="out" filter="box(in)">
                                      <p:cBhvr>
                                        <p:cTn id="185" dur="500"/>
                                        <p:tgtEl>
                                          <p:spTgt spid="37905">
                                            <p:bg/>
                                          </p:spTgt>
                                        </p:tgtEl>
                                      </p:cBhvr>
                                    </p:animEffect>
                                    <p:set>
                                      <p:cBhvr>
                                        <p:cTn id="186" dur="1" fill="hold">
                                          <p:stCondLst>
                                            <p:cond delay="499"/>
                                          </p:stCondLst>
                                        </p:cTn>
                                        <p:tgtEl>
                                          <p:spTgt spid="37905">
                                            <p:bg/>
                                          </p:spTgt>
                                        </p:tgtEl>
                                        <p:attrNameLst>
                                          <p:attrName>style.visibility</p:attrName>
                                        </p:attrNameLst>
                                      </p:cBhvr>
                                      <p:to>
                                        <p:strVal val="hidden"/>
                                      </p:to>
                                    </p:set>
                                  </p:childTnLst>
                                </p:cTn>
                              </p:par>
                              <p:par>
                                <p:cTn id="187" presetID="4" presetClass="exit" presetSubtype="16" fill="hold" grpId="1" nodeType="withEffect" nodePh="1">
                                  <p:stCondLst>
                                    <p:cond delay="0"/>
                                  </p:stCondLst>
                                  <p:endCondLst>
                                    <p:cond evt="begin" delay="0">
                                      <p:tn val="187"/>
                                    </p:cond>
                                  </p:endCondLst>
                                  <p:childTnLst>
                                    <p:animEffect transition="out" filter="box(in)">
                                      <p:cBhvr>
                                        <p:cTn id="188" dur="500"/>
                                        <p:tgtEl>
                                          <p:spTgt spid="37894">
                                            <p:txEl>
                                              <p:pRg st="0" end="0"/>
                                            </p:txEl>
                                          </p:spTgt>
                                        </p:tgtEl>
                                      </p:cBhvr>
                                    </p:animEffect>
                                    <p:set>
                                      <p:cBhvr>
                                        <p:cTn id="189" dur="1" fill="hold">
                                          <p:stCondLst>
                                            <p:cond delay="499"/>
                                          </p:stCondLst>
                                        </p:cTn>
                                        <p:tgtEl>
                                          <p:spTgt spid="37894">
                                            <p:txEl>
                                              <p:pRg st="0" end="0"/>
                                            </p:txEl>
                                          </p:spTgt>
                                        </p:tgtEl>
                                        <p:attrNameLst>
                                          <p:attrName>style.visibility</p:attrName>
                                        </p:attrNameLst>
                                      </p:cBhvr>
                                      <p:to>
                                        <p:strVal val="hidden"/>
                                      </p:to>
                                    </p:set>
                                  </p:childTnLst>
                                </p:cTn>
                              </p:par>
                              <p:par>
                                <p:cTn id="190" presetID="4" presetClass="exit" presetSubtype="16" fill="hold" grpId="1" nodeType="withEffect">
                                  <p:stCondLst>
                                    <p:cond delay="0"/>
                                  </p:stCondLst>
                                  <p:childTnLst>
                                    <p:animEffect transition="out" filter="box(in)">
                                      <p:cBhvr>
                                        <p:cTn id="191" dur="500"/>
                                        <p:tgtEl>
                                          <p:spTgt spid="37894">
                                            <p:bg/>
                                          </p:spTgt>
                                        </p:tgtEl>
                                      </p:cBhvr>
                                    </p:animEffect>
                                    <p:set>
                                      <p:cBhvr>
                                        <p:cTn id="192" dur="1" fill="hold">
                                          <p:stCondLst>
                                            <p:cond delay="499"/>
                                          </p:stCondLst>
                                        </p:cTn>
                                        <p:tgtEl>
                                          <p:spTgt spid="37894">
                                            <p:bg/>
                                          </p:spTgt>
                                        </p:tgtEl>
                                        <p:attrNameLst>
                                          <p:attrName>style.visibility</p:attrName>
                                        </p:attrNameLst>
                                      </p:cBhvr>
                                      <p:to>
                                        <p:strVal val="hidden"/>
                                      </p:to>
                                    </p:set>
                                  </p:childTnLst>
                                </p:cTn>
                              </p:par>
                              <p:par>
                                <p:cTn id="193" presetID="4" presetClass="exit" presetSubtype="16" fill="hold" grpId="1" nodeType="withEffect" nodePh="1">
                                  <p:stCondLst>
                                    <p:cond delay="0"/>
                                  </p:stCondLst>
                                  <p:endCondLst>
                                    <p:cond evt="begin" delay="0">
                                      <p:tn val="193"/>
                                    </p:cond>
                                  </p:endCondLst>
                                  <p:childTnLst>
                                    <p:animEffect transition="out" filter="box(in)">
                                      <p:cBhvr>
                                        <p:cTn id="194" dur="500"/>
                                        <p:tgtEl>
                                          <p:spTgt spid="37896">
                                            <p:txEl>
                                              <p:pRg st="0" end="0"/>
                                            </p:txEl>
                                          </p:spTgt>
                                        </p:tgtEl>
                                      </p:cBhvr>
                                    </p:animEffect>
                                    <p:set>
                                      <p:cBhvr>
                                        <p:cTn id="195" dur="1" fill="hold">
                                          <p:stCondLst>
                                            <p:cond delay="499"/>
                                          </p:stCondLst>
                                        </p:cTn>
                                        <p:tgtEl>
                                          <p:spTgt spid="37896">
                                            <p:txEl>
                                              <p:pRg st="0" end="0"/>
                                            </p:txEl>
                                          </p:spTgt>
                                        </p:tgtEl>
                                        <p:attrNameLst>
                                          <p:attrName>style.visibility</p:attrName>
                                        </p:attrNameLst>
                                      </p:cBhvr>
                                      <p:to>
                                        <p:strVal val="hidden"/>
                                      </p:to>
                                    </p:set>
                                  </p:childTnLst>
                                </p:cTn>
                              </p:par>
                              <p:par>
                                <p:cTn id="196" presetID="4" presetClass="exit" presetSubtype="16" fill="hold" grpId="1" nodeType="withEffect">
                                  <p:stCondLst>
                                    <p:cond delay="0"/>
                                  </p:stCondLst>
                                  <p:childTnLst>
                                    <p:animEffect transition="out" filter="box(in)">
                                      <p:cBhvr>
                                        <p:cTn id="197" dur="500"/>
                                        <p:tgtEl>
                                          <p:spTgt spid="37896">
                                            <p:bg/>
                                          </p:spTgt>
                                        </p:tgtEl>
                                      </p:cBhvr>
                                    </p:animEffect>
                                    <p:set>
                                      <p:cBhvr>
                                        <p:cTn id="198" dur="1" fill="hold">
                                          <p:stCondLst>
                                            <p:cond delay="499"/>
                                          </p:stCondLst>
                                        </p:cTn>
                                        <p:tgtEl>
                                          <p:spTgt spid="37896">
                                            <p:bg/>
                                          </p:spTgt>
                                        </p:tgtEl>
                                        <p:attrNameLst>
                                          <p:attrName>style.visibility</p:attrName>
                                        </p:attrNameLst>
                                      </p:cBhvr>
                                      <p:to>
                                        <p:strVal val="hidden"/>
                                      </p:to>
                                    </p:set>
                                  </p:childTnLst>
                                </p:cTn>
                              </p:par>
                              <p:par>
                                <p:cTn id="199" presetID="4" presetClass="exit" presetSubtype="16" fill="hold" grpId="1" nodeType="withEffect" nodePh="1">
                                  <p:stCondLst>
                                    <p:cond delay="0"/>
                                  </p:stCondLst>
                                  <p:endCondLst>
                                    <p:cond evt="begin" delay="0">
                                      <p:tn val="199"/>
                                    </p:cond>
                                  </p:endCondLst>
                                  <p:childTnLst>
                                    <p:animEffect transition="out" filter="box(in)">
                                      <p:cBhvr>
                                        <p:cTn id="200" dur="500"/>
                                        <p:tgtEl>
                                          <p:spTgt spid="37909">
                                            <p:txEl>
                                              <p:pRg st="0" end="0"/>
                                            </p:txEl>
                                          </p:spTgt>
                                        </p:tgtEl>
                                      </p:cBhvr>
                                    </p:animEffect>
                                    <p:set>
                                      <p:cBhvr>
                                        <p:cTn id="201" dur="1" fill="hold">
                                          <p:stCondLst>
                                            <p:cond delay="499"/>
                                          </p:stCondLst>
                                        </p:cTn>
                                        <p:tgtEl>
                                          <p:spTgt spid="37909">
                                            <p:txEl>
                                              <p:pRg st="0" end="0"/>
                                            </p:txEl>
                                          </p:spTgt>
                                        </p:tgtEl>
                                        <p:attrNameLst>
                                          <p:attrName>style.visibility</p:attrName>
                                        </p:attrNameLst>
                                      </p:cBhvr>
                                      <p:to>
                                        <p:strVal val="hidden"/>
                                      </p:to>
                                    </p:set>
                                  </p:childTnLst>
                                </p:cTn>
                              </p:par>
                              <p:par>
                                <p:cTn id="202" presetID="4" presetClass="exit" presetSubtype="16" fill="hold" grpId="1" nodeType="withEffect">
                                  <p:stCondLst>
                                    <p:cond delay="0"/>
                                  </p:stCondLst>
                                  <p:childTnLst>
                                    <p:animEffect transition="out" filter="box(in)">
                                      <p:cBhvr>
                                        <p:cTn id="203" dur="500"/>
                                        <p:tgtEl>
                                          <p:spTgt spid="37909">
                                            <p:bg/>
                                          </p:spTgt>
                                        </p:tgtEl>
                                      </p:cBhvr>
                                    </p:animEffect>
                                    <p:set>
                                      <p:cBhvr>
                                        <p:cTn id="204" dur="1" fill="hold">
                                          <p:stCondLst>
                                            <p:cond delay="499"/>
                                          </p:stCondLst>
                                        </p:cTn>
                                        <p:tgtEl>
                                          <p:spTgt spid="37909">
                                            <p:bg/>
                                          </p:spTgt>
                                        </p:tgtEl>
                                        <p:attrNameLst>
                                          <p:attrName>style.visibility</p:attrName>
                                        </p:attrNameLst>
                                      </p:cBhvr>
                                      <p:to>
                                        <p:strVal val="hidden"/>
                                      </p:to>
                                    </p:set>
                                  </p:childTnLst>
                                </p:cTn>
                              </p:par>
                              <p:par>
                                <p:cTn id="205" presetID="4" presetClass="exit" presetSubtype="16" fill="hold" grpId="1" nodeType="withEffect" nodePh="1">
                                  <p:stCondLst>
                                    <p:cond delay="0"/>
                                  </p:stCondLst>
                                  <p:endCondLst>
                                    <p:cond evt="begin" delay="0">
                                      <p:tn val="205"/>
                                    </p:cond>
                                  </p:endCondLst>
                                  <p:childTnLst>
                                    <p:animEffect transition="out" filter="box(in)">
                                      <p:cBhvr>
                                        <p:cTn id="206" dur="500"/>
                                        <p:tgtEl>
                                          <p:spTgt spid="37891">
                                            <p:txEl>
                                              <p:pRg st="0" end="0"/>
                                            </p:txEl>
                                          </p:spTgt>
                                        </p:tgtEl>
                                      </p:cBhvr>
                                    </p:animEffect>
                                    <p:set>
                                      <p:cBhvr>
                                        <p:cTn id="207" dur="1" fill="hold">
                                          <p:stCondLst>
                                            <p:cond delay="499"/>
                                          </p:stCondLst>
                                        </p:cTn>
                                        <p:tgtEl>
                                          <p:spTgt spid="37891">
                                            <p:txEl>
                                              <p:pRg st="0" end="0"/>
                                            </p:txEl>
                                          </p:spTgt>
                                        </p:tgtEl>
                                        <p:attrNameLst>
                                          <p:attrName>style.visibility</p:attrName>
                                        </p:attrNameLst>
                                      </p:cBhvr>
                                      <p:to>
                                        <p:strVal val="hidden"/>
                                      </p:to>
                                    </p:set>
                                  </p:childTnLst>
                                </p:cTn>
                              </p:par>
                              <p:par>
                                <p:cTn id="208" presetID="4" presetClass="exit" presetSubtype="16" fill="hold" grpId="1" nodeType="withEffect">
                                  <p:stCondLst>
                                    <p:cond delay="0"/>
                                  </p:stCondLst>
                                  <p:childTnLst>
                                    <p:animEffect transition="out" filter="box(in)">
                                      <p:cBhvr>
                                        <p:cTn id="209" dur="500"/>
                                        <p:tgtEl>
                                          <p:spTgt spid="37891">
                                            <p:bg/>
                                          </p:spTgt>
                                        </p:tgtEl>
                                      </p:cBhvr>
                                    </p:animEffect>
                                    <p:set>
                                      <p:cBhvr>
                                        <p:cTn id="210" dur="1" fill="hold">
                                          <p:stCondLst>
                                            <p:cond delay="499"/>
                                          </p:stCondLst>
                                        </p:cTn>
                                        <p:tgtEl>
                                          <p:spTgt spid="37891">
                                            <p:bg/>
                                          </p:spTgt>
                                        </p:tgtEl>
                                        <p:attrNameLst>
                                          <p:attrName>style.visibility</p:attrName>
                                        </p:attrNameLst>
                                      </p:cBhvr>
                                      <p:to>
                                        <p:strVal val="hidden"/>
                                      </p:to>
                                    </p:set>
                                  </p:childTnLst>
                                </p:cTn>
                              </p:par>
                            </p:childTnLst>
                          </p:cTn>
                        </p:par>
                      </p:childTnLst>
                    </p:cTn>
                  </p:par>
                  <p:par>
                    <p:cTn id="211" fill="hold" nodeType="clickPar">
                      <p:stCondLst>
                        <p:cond delay="indefinite"/>
                      </p:stCondLst>
                      <p:childTnLst>
                        <p:par>
                          <p:cTn id="212" fill="hold" nodeType="withGroup">
                            <p:stCondLst>
                              <p:cond delay="0"/>
                            </p:stCondLst>
                            <p:childTnLst>
                              <p:par>
                                <p:cTn id="213" presetID="2" presetClass="entr" presetSubtype="4" fill="hold" grpId="2" nodeType="clickEffect">
                                  <p:stCondLst>
                                    <p:cond delay="0"/>
                                  </p:stCondLst>
                                  <p:childTnLst>
                                    <p:set>
                                      <p:cBhvr>
                                        <p:cTn id="214" dur="1" fill="hold">
                                          <p:stCondLst>
                                            <p:cond delay="0"/>
                                          </p:stCondLst>
                                        </p:cTn>
                                        <p:tgtEl>
                                          <p:spTgt spid="37897">
                                            <p:bg/>
                                          </p:spTgt>
                                        </p:tgtEl>
                                        <p:attrNameLst>
                                          <p:attrName>style.visibility</p:attrName>
                                        </p:attrNameLst>
                                      </p:cBhvr>
                                      <p:to>
                                        <p:strVal val="visible"/>
                                      </p:to>
                                    </p:set>
                                    <p:anim calcmode="lin" valueType="num">
                                      <p:cBhvr additive="base">
                                        <p:cTn id="215" dur="1000" fill="hold"/>
                                        <p:tgtEl>
                                          <p:spTgt spid="37897">
                                            <p:bg/>
                                          </p:spTgt>
                                        </p:tgtEl>
                                        <p:attrNameLst>
                                          <p:attrName>ppt_x</p:attrName>
                                        </p:attrNameLst>
                                      </p:cBhvr>
                                      <p:tavLst>
                                        <p:tav tm="0">
                                          <p:val>
                                            <p:strVal val="#ppt_x"/>
                                          </p:val>
                                        </p:tav>
                                        <p:tav tm="100000">
                                          <p:val>
                                            <p:strVal val="#ppt_x"/>
                                          </p:val>
                                        </p:tav>
                                      </p:tavLst>
                                    </p:anim>
                                    <p:anim calcmode="lin" valueType="num">
                                      <p:cBhvr additive="base">
                                        <p:cTn id="216" dur="1000" fill="hold"/>
                                        <p:tgtEl>
                                          <p:spTgt spid="37897">
                                            <p:bg/>
                                          </p:spTgt>
                                        </p:tgtEl>
                                        <p:attrNameLst>
                                          <p:attrName>ppt_y</p:attrName>
                                        </p:attrNameLst>
                                      </p:cBhvr>
                                      <p:tavLst>
                                        <p:tav tm="0">
                                          <p:val>
                                            <p:strVal val="1+#ppt_h/2"/>
                                          </p:val>
                                        </p:tav>
                                        <p:tav tm="100000">
                                          <p:val>
                                            <p:strVal val="#ppt_y"/>
                                          </p:val>
                                        </p:tav>
                                      </p:tavLst>
                                    </p:anim>
                                  </p:childTnLst>
                                </p:cTn>
                              </p:par>
                              <p:par>
                                <p:cTn id="217" presetID="2" presetClass="entr" presetSubtype="4" fill="hold" grpId="2" nodeType="withEffect" nodePh="1">
                                  <p:stCondLst>
                                    <p:cond delay="0"/>
                                  </p:stCondLst>
                                  <p:endCondLst>
                                    <p:cond evt="begin" delay="0">
                                      <p:tn val="217"/>
                                    </p:cond>
                                  </p:endCondLst>
                                  <p:childTnLst>
                                    <p:set>
                                      <p:cBhvr>
                                        <p:cTn id="218" dur="1" fill="hold">
                                          <p:stCondLst>
                                            <p:cond delay="0"/>
                                          </p:stCondLst>
                                        </p:cTn>
                                        <p:tgtEl>
                                          <p:spTgt spid="37897">
                                            <p:txEl>
                                              <p:pRg st="0" end="0"/>
                                            </p:txEl>
                                          </p:spTgt>
                                        </p:tgtEl>
                                        <p:attrNameLst>
                                          <p:attrName>style.visibility</p:attrName>
                                        </p:attrNameLst>
                                      </p:cBhvr>
                                      <p:to>
                                        <p:strVal val="visible"/>
                                      </p:to>
                                    </p:set>
                                    <p:anim calcmode="lin" valueType="num">
                                      <p:cBhvr additive="base">
                                        <p:cTn id="219" dur="1000" fill="hold"/>
                                        <p:tgtEl>
                                          <p:spTgt spid="37897">
                                            <p:txEl>
                                              <p:pRg st="0" end="0"/>
                                            </p:txEl>
                                          </p:spTgt>
                                        </p:tgtEl>
                                        <p:attrNameLst>
                                          <p:attrName>ppt_x</p:attrName>
                                        </p:attrNameLst>
                                      </p:cBhvr>
                                      <p:tavLst>
                                        <p:tav tm="0">
                                          <p:val>
                                            <p:strVal val="#ppt_x"/>
                                          </p:val>
                                        </p:tav>
                                        <p:tav tm="100000">
                                          <p:val>
                                            <p:strVal val="#ppt_x"/>
                                          </p:val>
                                        </p:tav>
                                      </p:tavLst>
                                    </p:anim>
                                    <p:anim calcmode="lin" valueType="num">
                                      <p:cBhvr additive="base">
                                        <p:cTn id="220" dur="1000" fill="hold"/>
                                        <p:tgtEl>
                                          <p:spTgt spid="37897">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21" fill="hold" nodeType="clickPar">
                      <p:stCondLst>
                        <p:cond delay="indefinite"/>
                      </p:stCondLst>
                      <p:childTnLst>
                        <p:par>
                          <p:cTn id="222" fill="hold" nodeType="withGroup">
                            <p:stCondLst>
                              <p:cond delay="0"/>
                            </p:stCondLst>
                            <p:childTnLst>
                              <p:par>
                                <p:cTn id="223" presetID="2" presetClass="entr" presetSubtype="1" fill="hold" grpId="2" nodeType="clickEffect">
                                  <p:stCondLst>
                                    <p:cond delay="0"/>
                                  </p:stCondLst>
                                  <p:childTnLst>
                                    <p:set>
                                      <p:cBhvr>
                                        <p:cTn id="224" dur="1" fill="hold">
                                          <p:stCondLst>
                                            <p:cond delay="0"/>
                                          </p:stCondLst>
                                        </p:cTn>
                                        <p:tgtEl>
                                          <p:spTgt spid="37892">
                                            <p:bg/>
                                          </p:spTgt>
                                        </p:tgtEl>
                                        <p:attrNameLst>
                                          <p:attrName>style.visibility</p:attrName>
                                        </p:attrNameLst>
                                      </p:cBhvr>
                                      <p:to>
                                        <p:strVal val="visible"/>
                                      </p:to>
                                    </p:set>
                                    <p:anim calcmode="lin" valueType="num">
                                      <p:cBhvr additive="base">
                                        <p:cTn id="225" dur="1000" fill="hold"/>
                                        <p:tgtEl>
                                          <p:spTgt spid="37892">
                                            <p:bg/>
                                          </p:spTgt>
                                        </p:tgtEl>
                                        <p:attrNameLst>
                                          <p:attrName>ppt_x</p:attrName>
                                        </p:attrNameLst>
                                      </p:cBhvr>
                                      <p:tavLst>
                                        <p:tav tm="0">
                                          <p:val>
                                            <p:strVal val="#ppt_x"/>
                                          </p:val>
                                        </p:tav>
                                        <p:tav tm="100000">
                                          <p:val>
                                            <p:strVal val="#ppt_x"/>
                                          </p:val>
                                        </p:tav>
                                      </p:tavLst>
                                    </p:anim>
                                    <p:anim calcmode="lin" valueType="num">
                                      <p:cBhvr additive="base">
                                        <p:cTn id="226" dur="1000" fill="hold"/>
                                        <p:tgtEl>
                                          <p:spTgt spid="37892">
                                            <p:bg/>
                                          </p:spTgt>
                                        </p:tgtEl>
                                        <p:attrNameLst>
                                          <p:attrName>ppt_y</p:attrName>
                                        </p:attrNameLst>
                                      </p:cBhvr>
                                      <p:tavLst>
                                        <p:tav tm="0">
                                          <p:val>
                                            <p:strVal val="0-#ppt_h/2"/>
                                          </p:val>
                                        </p:tav>
                                        <p:tav tm="100000">
                                          <p:val>
                                            <p:strVal val="#ppt_y"/>
                                          </p:val>
                                        </p:tav>
                                      </p:tavLst>
                                    </p:anim>
                                  </p:childTnLst>
                                </p:cTn>
                              </p:par>
                              <p:par>
                                <p:cTn id="227" presetID="2" presetClass="entr" presetSubtype="1" fill="hold" grpId="2" nodeType="withEffect" nodePh="1">
                                  <p:stCondLst>
                                    <p:cond delay="0"/>
                                  </p:stCondLst>
                                  <p:endCondLst>
                                    <p:cond evt="begin" delay="0">
                                      <p:tn val="227"/>
                                    </p:cond>
                                  </p:endCondLst>
                                  <p:childTnLst>
                                    <p:set>
                                      <p:cBhvr>
                                        <p:cTn id="228" dur="1" fill="hold">
                                          <p:stCondLst>
                                            <p:cond delay="0"/>
                                          </p:stCondLst>
                                        </p:cTn>
                                        <p:tgtEl>
                                          <p:spTgt spid="37892">
                                            <p:txEl>
                                              <p:pRg st="0" end="0"/>
                                            </p:txEl>
                                          </p:spTgt>
                                        </p:tgtEl>
                                        <p:attrNameLst>
                                          <p:attrName>style.visibility</p:attrName>
                                        </p:attrNameLst>
                                      </p:cBhvr>
                                      <p:to>
                                        <p:strVal val="visible"/>
                                      </p:to>
                                    </p:set>
                                    <p:anim calcmode="lin" valueType="num">
                                      <p:cBhvr additive="base">
                                        <p:cTn id="229" dur="1000" fill="hold"/>
                                        <p:tgtEl>
                                          <p:spTgt spid="37892">
                                            <p:txEl>
                                              <p:pRg st="0" end="0"/>
                                            </p:txEl>
                                          </p:spTgt>
                                        </p:tgtEl>
                                        <p:attrNameLst>
                                          <p:attrName>ppt_x</p:attrName>
                                        </p:attrNameLst>
                                      </p:cBhvr>
                                      <p:tavLst>
                                        <p:tav tm="0">
                                          <p:val>
                                            <p:strVal val="#ppt_x"/>
                                          </p:val>
                                        </p:tav>
                                        <p:tav tm="100000">
                                          <p:val>
                                            <p:strVal val="#ppt_x"/>
                                          </p:val>
                                        </p:tav>
                                      </p:tavLst>
                                    </p:anim>
                                    <p:anim calcmode="lin" valueType="num">
                                      <p:cBhvr additive="base">
                                        <p:cTn id="230" dur="1000" fill="hold"/>
                                        <p:tgtEl>
                                          <p:spTgt spid="37892">
                                            <p:txEl>
                                              <p:pRg st="0" end="0"/>
                                            </p:txEl>
                                          </p:spTgt>
                                        </p:tgtEl>
                                        <p:attrNameLst>
                                          <p:attrName>ppt_y</p:attrName>
                                        </p:attrNameLst>
                                      </p:cBhvr>
                                      <p:tavLst>
                                        <p:tav tm="0">
                                          <p:val>
                                            <p:strVal val="0-#ppt_h/2"/>
                                          </p:val>
                                        </p:tav>
                                        <p:tav tm="100000">
                                          <p:val>
                                            <p:strVal val="#ppt_y"/>
                                          </p:val>
                                        </p:tav>
                                      </p:tavLst>
                                    </p:anim>
                                  </p:childTnLst>
                                </p:cTn>
                              </p:par>
                            </p:childTnLst>
                          </p:cTn>
                        </p:par>
                      </p:childTnLst>
                    </p:cTn>
                  </p:par>
                  <p:par>
                    <p:cTn id="231" fill="hold" nodeType="clickPar">
                      <p:stCondLst>
                        <p:cond delay="indefinite"/>
                      </p:stCondLst>
                      <p:childTnLst>
                        <p:par>
                          <p:cTn id="232" fill="hold" nodeType="withGroup">
                            <p:stCondLst>
                              <p:cond delay="0"/>
                            </p:stCondLst>
                            <p:childTnLst>
                              <p:par>
                                <p:cTn id="233" presetID="2" presetClass="entr" presetSubtype="2" fill="hold" grpId="2" nodeType="clickEffect">
                                  <p:stCondLst>
                                    <p:cond delay="0"/>
                                  </p:stCondLst>
                                  <p:childTnLst>
                                    <p:set>
                                      <p:cBhvr>
                                        <p:cTn id="234" dur="1" fill="hold">
                                          <p:stCondLst>
                                            <p:cond delay="0"/>
                                          </p:stCondLst>
                                        </p:cTn>
                                        <p:tgtEl>
                                          <p:spTgt spid="37893">
                                            <p:bg/>
                                          </p:spTgt>
                                        </p:tgtEl>
                                        <p:attrNameLst>
                                          <p:attrName>style.visibility</p:attrName>
                                        </p:attrNameLst>
                                      </p:cBhvr>
                                      <p:to>
                                        <p:strVal val="visible"/>
                                      </p:to>
                                    </p:set>
                                    <p:anim calcmode="lin" valueType="num">
                                      <p:cBhvr additive="base">
                                        <p:cTn id="235" dur="1000" fill="hold"/>
                                        <p:tgtEl>
                                          <p:spTgt spid="37893">
                                            <p:bg/>
                                          </p:spTgt>
                                        </p:tgtEl>
                                        <p:attrNameLst>
                                          <p:attrName>ppt_x</p:attrName>
                                        </p:attrNameLst>
                                      </p:cBhvr>
                                      <p:tavLst>
                                        <p:tav tm="0">
                                          <p:val>
                                            <p:strVal val="1+#ppt_w/2"/>
                                          </p:val>
                                        </p:tav>
                                        <p:tav tm="100000">
                                          <p:val>
                                            <p:strVal val="#ppt_x"/>
                                          </p:val>
                                        </p:tav>
                                      </p:tavLst>
                                    </p:anim>
                                    <p:anim calcmode="lin" valueType="num">
                                      <p:cBhvr additive="base">
                                        <p:cTn id="236" dur="1000" fill="hold"/>
                                        <p:tgtEl>
                                          <p:spTgt spid="37893">
                                            <p:bg/>
                                          </p:spTgt>
                                        </p:tgtEl>
                                        <p:attrNameLst>
                                          <p:attrName>ppt_y</p:attrName>
                                        </p:attrNameLst>
                                      </p:cBhvr>
                                      <p:tavLst>
                                        <p:tav tm="0">
                                          <p:val>
                                            <p:strVal val="#ppt_y"/>
                                          </p:val>
                                        </p:tav>
                                        <p:tav tm="100000">
                                          <p:val>
                                            <p:strVal val="#ppt_y"/>
                                          </p:val>
                                        </p:tav>
                                      </p:tavLst>
                                    </p:anim>
                                  </p:childTnLst>
                                </p:cTn>
                              </p:par>
                              <p:par>
                                <p:cTn id="237" presetID="2" presetClass="entr" presetSubtype="2" fill="hold" grpId="2" nodeType="withEffect" nodePh="1">
                                  <p:stCondLst>
                                    <p:cond delay="0"/>
                                  </p:stCondLst>
                                  <p:endCondLst>
                                    <p:cond evt="begin" delay="0">
                                      <p:tn val="237"/>
                                    </p:cond>
                                  </p:endCondLst>
                                  <p:childTnLst>
                                    <p:set>
                                      <p:cBhvr>
                                        <p:cTn id="238" dur="1" fill="hold">
                                          <p:stCondLst>
                                            <p:cond delay="0"/>
                                          </p:stCondLst>
                                        </p:cTn>
                                        <p:tgtEl>
                                          <p:spTgt spid="37893">
                                            <p:txEl>
                                              <p:pRg st="0" end="0"/>
                                            </p:txEl>
                                          </p:spTgt>
                                        </p:tgtEl>
                                        <p:attrNameLst>
                                          <p:attrName>style.visibility</p:attrName>
                                        </p:attrNameLst>
                                      </p:cBhvr>
                                      <p:to>
                                        <p:strVal val="visible"/>
                                      </p:to>
                                    </p:set>
                                    <p:anim calcmode="lin" valueType="num">
                                      <p:cBhvr additive="base">
                                        <p:cTn id="239" dur="1000" fill="hold"/>
                                        <p:tgtEl>
                                          <p:spTgt spid="37893">
                                            <p:txEl>
                                              <p:pRg st="0" end="0"/>
                                            </p:txEl>
                                          </p:spTgt>
                                        </p:tgtEl>
                                        <p:attrNameLst>
                                          <p:attrName>ppt_x</p:attrName>
                                        </p:attrNameLst>
                                      </p:cBhvr>
                                      <p:tavLst>
                                        <p:tav tm="0">
                                          <p:val>
                                            <p:strVal val="1+#ppt_w/2"/>
                                          </p:val>
                                        </p:tav>
                                        <p:tav tm="100000">
                                          <p:val>
                                            <p:strVal val="#ppt_x"/>
                                          </p:val>
                                        </p:tav>
                                      </p:tavLst>
                                    </p:anim>
                                    <p:anim calcmode="lin" valueType="num">
                                      <p:cBhvr additive="base">
                                        <p:cTn id="240" dur="1000" fill="hold"/>
                                        <p:tgtEl>
                                          <p:spTgt spid="37893">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241" fill="hold" nodeType="clickPar">
                      <p:stCondLst>
                        <p:cond delay="indefinite"/>
                      </p:stCondLst>
                      <p:childTnLst>
                        <p:par>
                          <p:cTn id="242" fill="hold" nodeType="withGroup">
                            <p:stCondLst>
                              <p:cond delay="0"/>
                            </p:stCondLst>
                            <p:childTnLst>
                              <p:par>
                                <p:cTn id="243" presetID="2" presetClass="entr" presetSubtype="2" fill="hold" grpId="2" nodeType="clickEffect">
                                  <p:stCondLst>
                                    <p:cond delay="0"/>
                                  </p:stCondLst>
                                  <p:childTnLst>
                                    <p:set>
                                      <p:cBhvr>
                                        <p:cTn id="244" dur="1" fill="hold">
                                          <p:stCondLst>
                                            <p:cond delay="0"/>
                                          </p:stCondLst>
                                        </p:cTn>
                                        <p:tgtEl>
                                          <p:spTgt spid="37905">
                                            <p:bg/>
                                          </p:spTgt>
                                        </p:tgtEl>
                                        <p:attrNameLst>
                                          <p:attrName>style.visibility</p:attrName>
                                        </p:attrNameLst>
                                      </p:cBhvr>
                                      <p:to>
                                        <p:strVal val="visible"/>
                                      </p:to>
                                    </p:set>
                                    <p:anim calcmode="lin" valueType="num">
                                      <p:cBhvr additive="base">
                                        <p:cTn id="245" dur="1000" fill="hold"/>
                                        <p:tgtEl>
                                          <p:spTgt spid="37905">
                                            <p:bg/>
                                          </p:spTgt>
                                        </p:tgtEl>
                                        <p:attrNameLst>
                                          <p:attrName>ppt_x</p:attrName>
                                        </p:attrNameLst>
                                      </p:cBhvr>
                                      <p:tavLst>
                                        <p:tav tm="0">
                                          <p:val>
                                            <p:strVal val="1+#ppt_w/2"/>
                                          </p:val>
                                        </p:tav>
                                        <p:tav tm="100000">
                                          <p:val>
                                            <p:strVal val="#ppt_x"/>
                                          </p:val>
                                        </p:tav>
                                      </p:tavLst>
                                    </p:anim>
                                    <p:anim calcmode="lin" valueType="num">
                                      <p:cBhvr additive="base">
                                        <p:cTn id="246" dur="1000" fill="hold"/>
                                        <p:tgtEl>
                                          <p:spTgt spid="37905">
                                            <p:bg/>
                                          </p:spTgt>
                                        </p:tgtEl>
                                        <p:attrNameLst>
                                          <p:attrName>ppt_y</p:attrName>
                                        </p:attrNameLst>
                                      </p:cBhvr>
                                      <p:tavLst>
                                        <p:tav tm="0">
                                          <p:val>
                                            <p:strVal val="#ppt_y"/>
                                          </p:val>
                                        </p:tav>
                                        <p:tav tm="100000">
                                          <p:val>
                                            <p:strVal val="#ppt_y"/>
                                          </p:val>
                                        </p:tav>
                                      </p:tavLst>
                                    </p:anim>
                                  </p:childTnLst>
                                </p:cTn>
                              </p:par>
                              <p:par>
                                <p:cTn id="247" presetID="2" presetClass="entr" presetSubtype="2" fill="hold" grpId="2" nodeType="withEffect" nodePh="1">
                                  <p:stCondLst>
                                    <p:cond delay="0"/>
                                  </p:stCondLst>
                                  <p:endCondLst>
                                    <p:cond evt="begin" delay="0">
                                      <p:tn val="247"/>
                                    </p:cond>
                                  </p:endCondLst>
                                  <p:childTnLst>
                                    <p:set>
                                      <p:cBhvr>
                                        <p:cTn id="248" dur="1" fill="hold">
                                          <p:stCondLst>
                                            <p:cond delay="0"/>
                                          </p:stCondLst>
                                        </p:cTn>
                                        <p:tgtEl>
                                          <p:spTgt spid="37905">
                                            <p:txEl>
                                              <p:pRg st="0" end="0"/>
                                            </p:txEl>
                                          </p:spTgt>
                                        </p:tgtEl>
                                        <p:attrNameLst>
                                          <p:attrName>style.visibility</p:attrName>
                                        </p:attrNameLst>
                                      </p:cBhvr>
                                      <p:to>
                                        <p:strVal val="visible"/>
                                      </p:to>
                                    </p:set>
                                    <p:anim calcmode="lin" valueType="num">
                                      <p:cBhvr additive="base">
                                        <p:cTn id="249" dur="1000" fill="hold"/>
                                        <p:tgtEl>
                                          <p:spTgt spid="37905">
                                            <p:txEl>
                                              <p:pRg st="0" end="0"/>
                                            </p:txEl>
                                          </p:spTgt>
                                        </p:tgtEl>
                                        <p:attrNameLst>
                                          <p:attrName>ppt_x</p:attrName>
                                        </p:attrNameLst>
                                      </p:cBhvr>
                                      <p:tavLst>
                                        <p:tav tm="0">
                                          <p:val>
                                            <p:strVal val="1+#ppt_w/2"/>
                                          </p:val>
                                        </p:tav>
                                        <p:tav tm="100000">
                                          <p:val>
                                            <p:strVal val="#ppt_x"/>
                                          </p:val>
                                        </p:tav>
                                      </p:tavLst>
                                    </p:anim>
                                    <p:anim calcmode="lin" valueType="num">
                                      <p:cBhvr additive="base">
                                        <p:cTn id="250" dur="1000" fill="hold"/>
                                        <p:tgtEl>
                                          <p:spTgt spid="37905">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251" fill="hold" nodeType="clickPar">
                      <p:stCondLst>
                        <p:cond delay="indefinite"/>
                      </p:stCondLst>
                      <p:childTnLst>
                        <p:par>
                          <p:cTn id="252" fill="hold" nodeType="withGroup">
                            <p:stCondLst>
                              <p:cond delay="0"/>
                            </p:stCondLst>
                            <p:childTnLst>
                              <p:par>
                                <p:cTn id="253" presetID="2" presetClass="entr" presetSubtype="4" fill="hold" grpId="2" nodeType="clickEffect">
                                  <p:stCondLst>
                                    <p:cond delay="0"/>
                                  </p:stCondLst>
                                  <p:childTnLst>
                                    <p:set>
                                      <p:cBhvr>
                                        <p:cTn id="254" dur="1" fill="hold">
                                          <p:stCondLst>
                                            <p:cond delay="0"/>
                                          </p:stCondLst>
                                        </p:cTn>
                                        <p:tgtEl>
                                          <p:spTgt spid="37894">
                                            <p:bg/>
                                          </p:spTgt>
                                        </p:tgtEl>
                                        <p:attrNameLst>
                                          <p:attrName>style.visibility</p:attrName>
                                        </p:attrNameLst>
                                      </p:cBhvr>
                                      <p:to>
                                        <p:strVal val="visible"/>
                                      </p:to>
                                    </p:set>
                                    <p:anim calcmode="lin" valueType="num">
                                      <p:cBhvr additive="base">
                                        <p:cTn id="255" dur="1000" fill="hold"/>
                                        <p:tgtEl>
                                          <p:spTgt spid="37894">
                                            <p:bg/>
                                          </p:spTgt>
                                        </p:tgtEl>
                                        <p:attrNameLst>
                                          <p:attrName>ppt_x</p:attrName>
                                        </p:attrNameLst>
                                      </p:cBhvr>
                                      <p:tavLst>
                                        <p:tav tm="0">
                                          <p:val>
                                            <p:strVal val="#ppt_x"/>
                                          </p:val>
                                        </p:tav>
                                        <p:tav tm="100000">
                                          <p:val>
                                            <p:strVal val="#ppt_x"/>
                                          </p:val>
                                        </p:tav>
                                      </p:tavLst>
                                    </p:anim>
                                    <p:anim calcmode="lin" valueType="num">
                                      <p:cBhvr additive="base">
                                        <p:cTn id="256" dur="1000" fill="hold"/>
                                        <p:tgtEl>
                                          <p:spTgt spid="37894">
                                            <p:bg/>
                                          </p:spTgt>
                                        </p:tgtEl>
                                        <p:attrNameLst>
                                          <p:attrName>ppt_y</p:attrName>
                                        </p:attrNameLst>
                                      </p:cBhvr>
                                      <p:tavLst>
                                        <p:tav tm="0">
                                          <p:val>
                                            <p:strVal val="1+#ppt_h/2"/>
                                          </p:val>
                                        </p:tav>
                                        <p:tav tm="100000">
                                          <p:val>
                                            <p:strVal val="#ppt_y"/>
                                          </p:val>
                                        </p:tav>
                                      </p:tavLst>
                                    </p:anim>
                                  </p:childTnLst>
                                </p:cTn>
                              </p:par>
                              <p:par>
                                <p:cTn id="257" presetID="2" presetClass="entr" presetSubtype="4" fill="hold" grpId="2" nodeType="withEffect" nodePh="1">
                                  <p:stCondLst>
                                    <p:cond delay="0"/>
                                  </p:stCondLst>
                                  <p:endCondLst>
                                    <p:cond evt="begin" delay="0">
                                      <p:tn val="257"/>
                                    </p:cond>
                                  </p:endCondLst>
                                  <p:childTnLst>
                                    <p:set>
                                      <p:cBhvr>
                                        <p:cTn id="258" dur="1" fill="hold">
                                          <p:stCondLst>
                                            <p:cond delay="0"/>
                                          </p:stCondLst>
                                        </p:cTn>
                                        <p:tgtEl>
                                          <p:spTgt spid="37894">
                                            <p:txEl>
                                              <p:pRg st="0" end="0"/>
                                            </p:txEl>
                                          </p:spTgt>
                                        </p:tgtEl>
                                        <p:attrNameLst>
                                          <p:attrName>style.visibility</p:attrName>
                                        </p:attrNameLst>
                                      </p:cBhvr>
                                      <p:to>
                                        <p:strVal val="visible"/>
                                      </p:to>
                                    </p:set>
                                    <p:anim calcmode="lin" valueType="num">
                                      <p:cBhvr additive="base">
                                        <p:cTn id="259" dur="1000" fill="hold"/>
                                        <p:tgtEl>
                                          <p:spTgt spid="37894">
                                            <p:txEl>
                                              <p:pRg st="0" end="0"/>
                                            </p:txEl>
                                          </p:spTgt>
                                        </p:tgtEl>
                                        <p:attrNameLst>
                                          <p:attrName>ppt_x</p:attrName>
                                        </p:attrNameLst>
                                      </p:cBhvr>
                                      <p:tavLst>
                                        <p:tav tm="0">
                                          <p:val>
                                            <p:strVal val="#ppt_x"/>
                                          </p:val>
                                        </p:tav>
                                        <p:tav tm="100000">
                                          <p:val>
                                            <p:strVal val="#ppt_x"/>
                                          </p:val>
                                        </p:tav>
                                      </p:tavLst>
                                    </p:anim>
                                    <p:anim calcmode="lin" valueType="num">
                                      <p:cBhvr additive="base">
                                        <p:cTn id="260" dur="1000" fill="hold"/>
                                        <p:tgtEl>
                                          <p:spTgt spid="3789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61" fill="hold" nodeType="clickPar">
                      <p:stCondLst>
                        <p:cond delay="indefinite"/>
                      </p:stCondLst>
                      <p:childTnLst>
                        <p:par>
                          <p:cTn id="262" fill="hold" nodeType="withGroup">
                            <p:stCondLst>
                              <p:cond delay="0"/>
                            </p:stCondLst>
                            <p:childTnLst>
                              <p:par>
                                <p:cTn id="263" presetID="2" presetClass="entr" presetSubtype="4" fill="hold" grpId="2" nodeType="clickEffect">
                                  <p:stCondLst>
                                    <p:cond delay="0"/>
                                  </p:stCondLst>
                                  <p:childTnLst>
                                    <p:set>
                                      <p:cBhvr>
                                        <p:cTn id="264" dur="1" fill="hold">
                                          <p:stCondLst>
                                            <p:cond delay="0"/>
                                          </p:stCondLst>
                                        </p:cTn>
                                        <p:tgtEl>
                                          <p:spTgt spid="37896">
                                            <p:bg/>
                                          </p:spTgt>
                                        </p:tgtEl>
                                        <p:attrNameLst>
                                          <p:attrName>style.visibility</p:attrName>
                                        </p:attrNameLst>
                                      </p:cBhvr>
                                      <p:to>
                                        <p:strVal val="visible"/>
                                      </p:to>
                                    </p:set>
                                    <p:anim calcmode="lin" valueType="num">
                                      <p:cBhvr additive="base">
                                        <p:cTn id="265" dur="1000" fill="hold"/>
                                        <p:tgtEl>
                                          <p:spTgt spid="37896">
                                            <p:bg/>
                                          </p:spTgt>
                                        </p:tgtEl>
                                        <p:attrNameLst>
                                          <p:attrName>ppt_x</p:attrName>
                                        </p:attrNameLst>
                                      </p:cBhvr>
                                      <p:tavLst>
                                        <p:tav tm="0">
                                          <p:val>
                                            <p:strVal val="#ppt_x"/>
                                          </p:val>
                                        </p:tav>
                                        <p:tav tm="100000">
                                          <p:val>
                                            <p:strVal val="#ppt_x"/>
                                          </p:val>
                                        </p:tav>
                                      </p:tavLst>
                                    </p:anim>
                                    <p:anim calcmode="lin" valueType="num">
                                      <p:cBhvr additive="base">
                                        <p:cTn id="266" dur="1000" fill="hold"/>
                                        <p:tgtEl>
                                          <p:spTgt spid="37896">
                                            <p:bg/>
                                          </p:spTgt>
                                        </p:tgtEl>
                                        <p:attrNameLst>
                                          <p:attrName>ppt_y</p:attrName>
                                        </p:attrNameLst>
                                      </p:cBhvr>
                                      <p:tavLst>
                                        <p:tav tm="0">
                                          <p:val>
                                            <p:strVal val="1+#ppt_h/2"/>
                                          </p:val>
                                        </p:tav>
                                        <p:tav tm="100000">
                                          <p:val>
                                            <p:strVal val="#ppt_y"/>
                                          </p:val>
                                        </p:tav>
                                      </p:tavLst>
                                    </p:anim>
                                  </p:childTnLst>
                                </p:cTn>
                              </p:par>
                              <p:par>
                                <p:cTn id="267" presetID="2" presetClass="entr" presetSubtype="4" fill="hold" grpId="2" nodeType="withEffect" nodePh="1">
                                  <p:stCondLst>
                                    <p:cond delay="0"/>
                                  </p:stCondLst>
                                  <p:endCondLst>
                                    <p:cond evt="begin" delay="0">
                                      <p:tn val="267"/>
                                    </p:cond>
                                  </p:endCondLst>
                                  <p:childTnLst>
                                    <p:set>
                                      <p:cBhvr>
                                        <p:cTn id="268" dur="1" fill="hold">
                                          <p:stCondLst>
                                            <p:cond delay="0"/>
                                          </p:stCondLst>
                                        </p:cTn>
                                        <p:tgtEl>
                                          <p:spTgt spid="37896">
                                            <p:txEl>
                                              <p:pRg st="0" end="0"/>
                                            </p:txEl>
                                          </p:spTgt>
                                        </p:tgtEl>
                                        <p:attrNameLst>
                                          <p:attrName>style.visibility</p:attrName>
                                        </p:attrNameLst>
                                      </p:cBhvr>
                                      <p:to>
                                        <p:strVal val="visible"/>
                                      </p:to>
                                    </p:set>
                                    <p:anim calcmode="lin" valueType="num">
                                      <p:cBhvr additive="base">
                                        <p:cTn id="269" dur="1000" fill="hold"/>
                                        <p:tgtEl>
                                          <p:spTgt spid="37896">
                                            <p:txEl>
                                              <p:pRg st="0" end="0"/>
                                            </p:txEl>
                                          </p:spTgt>
                                        </p:tgtEl>
                                        <p:attrNameLst>
                                          <p:attrName>ppt_x</p:attrName>
                                        </p:attrNameLst>
                                      </p:cBhvr>
                                      <p:tavLst>
                                        <p:tav tm="0">
                                          <p:val>
                                            <p:strVal val="#ppt_x"/>
                                          </p:val>
                                        </p:tav>
                                        <p:tav tm="100000">
                                          <p:val>
                                            <p:strVal val="#ppt_x"/>
                                          </p:val>
                                        </p:tav>
                                      </p:tavLst>
                                    </p:anim>
                                    <p:anim calcmode="lin" valueType="num">
                                      <p:cBhvr additive="base">
                                        <p:cTn id="270" dur="1000" fill="hold"/>
                                        <p:tgtEl>
                                          <p:spTgt spid="37896">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71" fill="hold" nodeType="clickPar">
                      <p:stCondLst>
                        <p:cond delay="indefinite"/>
                      </p:stCondLst>
                      <p:childTnLst>
                        <p:par>
                          <p:cTn id="272" fill="hold" nodeType="withGroup">
                            <p:stCondLst>
                              <p:cond delay="0"/>
                            </p:stCondLst>
                            <p:childTnLst>
                              <p:par>
                                <p:cTn id="273" presetID="2" presetClass="entr" presetSubtype="8" fill="hold" grpId="2" nodeType="clickEffect">
                                  <p:stCondLst>
                                    <p:cond delay="0"/>
                                  </p:stCondLst>
                                  <p:childTnLst>
                                    <p:set>
                                      <p:cBhvr>
                                        <p:cTn id="274" dur="1" fill="hold">
                                          <p:stCondLst>
                                            <p:cond delay="0"/>
                                          </p:stCondLst>
                                        </p:cTn>
                                        <p:tgtEl>
                                          <p:spTgt spid="37909">
                                            <p:bg/>
                                          </p:spTgt>
                                        </p:tgtEl>
                                        <p:attrNameLst>
                                          <p:attrName>style.visibility</p:attrName>
                                        </p:attrNameLst>
                                      </p:cBhvr>
                                      <p:to>
                                        <p:strVal val="visible"/>
                                      </p:to>
                                    </p:set>
                                    <p:anim calcmode="lin" valueType="num">
                                      <p:cBhvr additive="base">
                                        <p:cTn id="275" dur="1000" fill="hold"/>
                                        <p:tgtEl>
                                          <p:spTgt spid="37909">
                                            <p:bg/>
                                          </p:spTgt>
                                        </p:tgtEl>
                                        <p:attrNameLst>
                                          <p:attrName>ppt_x</p:attrName>
                                        </p:attrNameLst>
                                      </p:cBhvr>
                                      <p:tavLst>
                                        <p:tav tm="0">
                                          <p:val>
                                            <p:strVal val="0-#ppt_w/2"/>
                                          </p:val>
                                        </p:tav>
                                        <p:tav tm="100000">
                                          <p:val>
                                            <p:strVal val="#ppt_x"/>
                                          </p:val>
                                        </p:tav>
                                      </p:tavLst>
                                    </p:anim>
                                    <p:anim calcmode="lin" valueType="num">
                                      <p:cBhvr additive="base">
                                        <p:cTn id="276" dur="1000" fill="hold"/>
                                        <p:tgtEl>
                                          <p:spTgt spid="37909">
                                            <p:bg/>
                                          </p:spTgt>
                                        </p:tgtEl>
                                        <p:attrNameLst>
                                          <p:attrName>ppt_y</p:attrName>
                                        </p:attrNameLst>
                                      </p:cBhvr>
                                      <p:tavLst>
                                        <p:tav tm="0">
                                          <p:val>
                                            <p:strVal val="#ppt_y"/>
                                          </p:val>
                                        </p:tav>
                                        <p:tav tm="100000">
                                          <p:val>
                                            <p:strVal val="#ppt_y"/>
                                          </p:val>
                                        </p:tav>
                                      </p:tavLst>
                                    </p:anim>
                                  </p:childTnLst>
                                </p:cTn>
                              </p:par>
                              <p:par>
                                <p:cTn id="277" presetID="2" presetClass="entr" presetSubtype="8" fill="hold" grpId="2" nodeType="withEffect" nodePh="1">
                                  <p:stCondLst>
                                    <p:cond delay="0"/>
                                  </p:stCondLst>
                                  <p:endCondLst>
                                    <p:cond evt="begin" delay="0">
                                      <p:tn val="277"/>
                                    </p:cond>
                                  </p:endCondLst>
                                  <p:childTnLst>
                                    <p:set>
                                      <p:cBhvr>
                                        <p:cTn id="278" dur="1" fill="hold">
                                          <p:stCondLst>
                                            <p:cond delay="0"/>
                                          </p:stCondLst>
                                        </p:cTn>
                                        <p:tgtEl>
                                          <p:spTgt spid="37909">
                                            <p:txEl>
                                              <p:pRg st="0" end="0"/>
                                            </p:txEl>
                                          </p:spTgt>
                                        </p:tgtEl>
                                        <p:attrNameLst>
                                          <p:attrName>style.visibility</p:attrName>
                                        </p:attrNameLst>
                                      </p:cBhvr>
                                      <p:to>
                                        <p:strVal val="visible"/>
                                      </p:to>
                                    </p:set>
                                    <p:anim calcmode="lin" valueType="num">
                                      <p:cBhvr additive="base">
                                        <p:cTn id="279" dur="1000" fill="hold"/>
                                        <p:tgtEl>
                                          <p:spTgt spid="37909">
                                            <p:txEl>
                                              <p:pRg st="0" end="0"/>
                                            </p:txEl>
                                          </p:spTgt>
                                        </p:tgtEl>
                                        <p:attrNameLst>
                                          <p:attrName>ppt_x</p:attrName>
                                        </p:attrNameLst>
                                      </p:cBhvr>
                                      <p:tavLst>
                                        <p:tav tm="0">
                                          <p:val>
                                            <p:strVal val="0-#ppt_w/2"/>
                                          </p:val>
                                        </p:tav>
                                        <p:tav tm="100000">
                                          <p:val>
                                            <p:strVal val="#ppt_x"/>
                                          </p:val>
                                        </p:tav>
                                      </p:tavLst>
                                    </p:anim>
                                    <p:anim calcmode="lin" valueType="num">
                                      <p:cBhvr additive="base">
                                        <p:cTn id="280" dur="1000" fill="hold"/>
                                        <p:tgtEl>
                                          <p:spTgt spid="37909">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281" fill="hold" nodeType="clickPar">
                      <p:stCondLst>
                        <p:cond delay="indefinite"/>
                      </p:stCondLst>
                      <p:childTnLst>
                        <p:par>
                          <p:cTn id="282" fill="hold" nodeType="withGroup">
                            <p:stCondLst>
                              <p:cond delay="0"/>
                            </p:stCondLst>
                            <p:childTnLst>
                              <p:par>
                                <p:cTn id="283" presetID="2" presetClass="entr" presetSubtype="9" fill="hold" grpId="2" nodeType="clickEffect">
                                  <p:stCondLst>
                                    <p:cond delay="0"/>
                                  </p:stCondLst>
                                  <p:childTnLst>
                                    <p:set>
                                      <p:cBhvr>
                                        <p:cTn id="284" dur="1" fill="hold">
                                          <p:stCondLst>
                                            <p:cond delay="0"/>
                                          </p:stCondLst>
                                        </p:cTn>
                                        <p:tgtEl>
                                          <p:spTgt spid="37891">
                                            <p:bg/>
                                          </p:spTgt>
                                        </p:tgtEl>
                                        <p:attrNameLst>
                                          <p:attrName>style.visibility</p:attrName>
                                        </p:attrNameLst>
                                      </p:cBhvr>
                                      <p:to>
                                        <p:strVal val="visible"/>
                                      </p:to>
                                    </p:set>
                                    <p:anim calcmode="lin" valueType="num">
                                      <p:cBhvr additive="base">
                                        <p:cTn id="285" dur="1000" fill="hold"/>
                                        <p:tgtEl>
                                          <p:spTgt spid="37891">
                                            <p:bg/>
                                          </p:spTgt>
                                        </p:tgtEl>
                                        <p:attrNameLst>
                                          <p:attrName>ppt_x</p:attrName>
                                        </p:attrNameLst>
                                      </p:cBhvr>
                                      <p:tavLst>
                                        <p:tav tm="0">
                                          <p:val>
                                            <p:strVal val="0-#ppt_w/2"/>
                                          </p:val>
                                        </p:tav>
                                        <p:tav tm="100000">
                                          <p:val>
                                            <p:strVal val="#ppt_x"/>
                                          </p:val>
                                        </p:tav>
                                      </p:tavLst>
                                    </p:anim>
                                    <p:anim calcmode="lin" valueType="num">
                                      <p:cBhvr additive="base">
                                        <p:cTn id="286" dur="1000" fill="hold"/>
                                        <p:tgtEl>
                                          <p:spTgt spid="37891">
                                            <p:bg/>
                                          </p:spTgt>
                                        </p:tgtEl>
                                        <p:attrNameLst>
                                          <p:attrName>ppt_y</p:attrName>
                                        </p:attrNameLst>
                                      </p:cBhvr>
                                      <p:tavLst>
                                        <p:tav tm="0">
                                          <p:val>
                                            <p:strVal val="0-#ppt_h/2"/>
                                          </p:val>
                                        </p:tav>
                                        <p:tav tm="100000">
                                          <p:val>
                                            <p:strVal val="#ppt_y"/>
                                          </p:val>
                                        </p:tav>
                                      </p:tavLst>
                                    </p:anim>
                                  </p:childTnLst>
                                </p:cTn>
                              </p:par>
                              <p:par>
                                <p:cTn id="287" presetID="2" presetClass="entr" presetSubtype="9" fill="hold" grpId="2" nodeType="withEffect" nodePh="1">
                                  <p:stCondLst>
                                    <p:cond delay="0"/>
                                  </p:stCondLst>
                                  <p:endCondLst>
                                    <p:cond evt="begin" delay="0">
                                      <p:tn val="287"/>
                                    </p:cond>
                                  </p:endCondLst>
                                  <p:childTnLst>
                                    <p:set>
                                      <p:cBhvr>
                                        <p:cTn id="288" dur="1" fill="hold">
                                          <p:stCondLst>
                                            <p:cond delay="0"/>
                                          </p:stCondLst>
                                        </p:cTn>
                                        <p:tgtEl>
                                          <p:spTgt spid="37891">
                                            <p:txEl>
                                              <p:pRg st="0" end="0"/>
                                            </p:txEl>
                                          </p:spTgt>
                                        </p:tgtEl>
                                        <p:attrNameLst>
                                          <p:attrName>style.visibility</p:attrName>
                                        </p:attrNameLst>
                                      </p:cBhvr>
                                      <p:to>
                                        <p:strVal val="visible"/>
                                      </p:to>
                                    </p:set>
                                    <p:anim calcmode="lin" valueType="num">
                                      <p:cBhvr additive="base">
                                        <p:cTn id="289" dur="1000" fill="hold"/>
                                        <p:tgtEl>
                                          <p:spTgt spid="37891">
                                            <p:txEl>
                                              <p:pRg st="0" end="0"/>
                                            </p:txEl>
                                          </p:spTgt>
                                        </p:tgtEl>
                                        <p:attrNameLst>
                                          <p:attrName>ppt_x</p:attrName>
                                        </p:attrNameLst>
                                      </p:cBhvr>
                                      <p:tavLst>
                                        <p:tav tm="0">
                                          <p:val>
                                            <p:strVal val="0-#ppt_w/2"/>
                                          </p:val>
                                        </p:tav>
                                        <p:tav tm="100000">
                                          <p:val>
                                            <p:strVal val="#ppt_x"/>
                                          </p:val>
                                        </p:tav>
                                      </p:tavLst>
                                    </p:anim>
                                    <p:anim calcmode="lin" valueType="num">
                                      <p:cBhvr additive="base">
                                        <p:cTn id="290" dur="1000" fill="hold"/>
                                        <p:tgtEl>
                                          <p:spTgt spid="37891">
                                            <p:txEl>
                                              <p:pRg st="0" end="0"/>
                                            </p:txEl>
                                          </p:spTgt>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891" grpId="0" build="allAtOnce" animBg="1"/>
      <p:bldP spid="37891" grpId="1" build="allAtOnce" animBg="1"/>
      <p:bldP spid="37891" grpId="2" build="allAtOnce" animBg="1"/>
      <p:bldP spid="37892" grpId="0" build="allAtOnce" animBg="1"/>
      <p:bldP spid="37892" grpId="1" build="allAtOnce" animBg="1"/>
      <p:bldP spid="37892" grpId="2" build="allAtOnce" animBg="1"/>
      <p:bldP spid="37893" grpId="0" build="allAtOnce" animBg="1"/>
      <p:bldP spid="37893" grpId="1" build="allAtOnce" animBg="1"/>
      <p:bldP spid="37893" grpId="2" build="allAtOnce" animBg="1"/>
      <p:bldP spid="37894" grpId="0" build="allAtOnce" animBg="1"/>
      <p:bldP spid="37894" grpId="1" build="allAtOnce" animBg="1"/>
      <p:bldP spid="37894" grpId="2" build="allAtOnce" animBg="1"/>
      <p:bldP spid="37896" grpId="0" build="allAtOnce" animBg="1"/>
      <p:bldP spid="37896" grpId="1" build="allAtOnce" animBg="1"/>
      <p:bldP spid="37896" grpId="2" build="allAtOnce" animBg="1"/>
      <p:bldP spid="37897" grpId="0" build="allAtOnce" animBg="1"/>
      <p:bldP spid="37897" grpId="1" build="allAtOnce" animBg="1"/>
      <p:bldP spid="37897" grpId="2" build="allAtOnce" animBg="1"/>
      <p:bldP spid="37898" grpId="0"/>
      <p:bldP spid="37899" grpId="0"/>
      <p:bldP spid="37900" grpId="0"/>
      <p:bldP spid="37902" grpId="0"/>
      <p:bldP spid="37903" grpId="0"/>
      <p:bldP spid="37904" grpId="0"/>
      <p:bldP spid="37905" grpId="0" build="allAtOnce" animBg="1"/>
      <p:bldP spid="37905" grpId="1" build="allAtOnce" animBg="1"/>
      <p:bldP spid="37905" grpId="2" build="allAtOnce" animBg="1"/>
      <p:bldP spid="37907" grpId="0"/>
      <p:bldP spid="37909" grpId="0" build="allAtOnce" animBg="1"/>
      <p:bldP spid="37909" grpId="1" build="allAtOnce" animBg="1"/>
      <p:bldP spid="37909" grpId="2" build="allAtOnce" animBg="1"/>
      <p:bldP spid="37910" grpId="0"/>
    </p:bldLst>
  </p:timing>
</p:sld>
</file>

<file path=ppt/tags/tag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2&quot;/&gt;&lt;/TableIndex&gt;&lt;/ShapeTextInfo&gt;"/>
</p:tagLst>
</file>

<file path=ppt/tags/tag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5&quot;/&gt;&lt;lineCharCount val=&quot;33&quot;/&gt;&lt;lineCharCount val=&quot;13&quot;/&gt;&lt;lineCharCount val=&quot;12&quot;/&gt;&lt;lineCharCount val=&quot;13&quot;/&gt;&lt;lineCharCount val=&quot;11&quot;/&gt;&lt;/TableIndex&gt;&lt;/ShapeTextInfo&gt;"/>
</p:tagLst>
</file>

<file path=ppt/tags/tag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9&quot;/&gt;&lt;/TableIndex&gt;&lt;/ShapeTextInfo&gt;"/>
</p:tagLst>
</file>

<file path=ppt/tags/tag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quot;/&gt;&lt;/TableIndex&gt;&lt;/ShapeTextInfo&gt;"/>
</p:tagLst>
</file>

<file path=ppt/tags/tag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9&quot;/&gt;&lt;/TableIndex&gt;&lt;/ShapeTextInfo&gt;"/>
</p:tagLst>
</file>

<file path=ppt/tags/tag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quot;/&gt;&lt;/TableIndex&gt;&lt;/ShapeTextInfo&gt;"/>
</p:tagLst>
</file>

<file path=ppt/tags/tag9.xml><?xml version="1.0" encoding="utf-8"?>
<p:tagLst xmlns:a="http://schemas.openxmlformats.org/drawingml/2006/main" xmlns:r="http://schemas.openxmlformats.org/officeDocument/2006/relationships" xmlns:p="http://schemas.openxmlformats.org/presentationml/2006/main">
  <p:tag name="TIMING" val="|0.001|0.5|1"/>
  <p:tag name="ISPRING_CUSTOM_TIMING_USED" val="1"/>
  <p:tag name="GENSWF_SLIDE_TITLE" val="Cảm ơn"/>
  <p:tag name="ISPRING_SLIDE_INDENT_LEVEL" val="0"/>
  <p:tag name="GENSWF_ADVANCE_TIME" val="9.209"/>
  <p:tag name="ISPRING_SLIDE_ID_2" val="{665E31F2-0FE5-4AEB-AECA-C35B3948B3F6}"/>
</p:tagLst>
</file>

<file path=ppt/theme/theme1.xml><?xml version="1.0" encoding="utf-8"?>
<a:theme xmlns:a="http://schemas.openxmlformats.org/drawingml/2006/main" name="ga gay (hoäi giang)_thu">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2_Office Theme">
  <a:themeElements>
    <a:clrScheme name="Opulent">
      <a:dk1>
        <a:sysClr val="windowText" lastClr="000000"/>
      </a:dk1>
      <a:lt1>
        <a:sysClr val="window" lastClr="FFFFFF"/>
      </a:lt1>
      <a:dk2>
        <a:srgbClr val="B13F9A"/>
      </a:dk2>
      <a:lt2>
        <a:srgbClr val="F4E7ED"/>
      </a:lt2>
      <a:accent1>
        <a:srgbClr val="B83D68"/>
      </a:accent1>
      <a:accent2>
        <a:srgbClr val="AC66BB"/>
      </a:accent2>
      <a:accent3>
        <a:srgbClr val="DE6C36"/>
      </a:accent3>
      <a:accent4>
        <a:srgbClr val="F9B639"/>
      </a:accent4>
      <a:accent5>
        <a:srgbClr val="CF6DA4"/>
      </a:accent5>
      <a:accent6>
        <a:srgbClr val="FA8D3D"/>
      </a:accent6>
      <a:hlink>
        <a:srgbClr val="FFDE66"/>
      </a:hlink>
      <a:folHlink>
        <a:srgbClr val="D490C5"/>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Trek">
      <a:fillStyleLst>
        <a:solidFill>
          <a:schemeClr val="phClr"/>
        </a:solidFill>
        <a:gradFill rotWithShape="1">
          <a:gsLst>
            <a:gs pos="0">
              <a:schemeClr val="phClr">
                <a:tint val="30000"/>
                <a:satMod val="250000"/>
              </a:schemeClr>
            </a:gs>
            <a:gs pos="72000">
              <a:schemeClr val="phClr">
                <a:tint val="75000"/>
                <a:satMod val="210000"/>
              </a:schemeClr>
            </a:gs>
            <a:gs pos="100000">
              <a:schemeClr val="phClr">
                <a:tint val="85000"/>
                <a:satMod val="210000"/>
              </a:schemeClr>
            </a:gs>
          </a:gsLst>
          <a:lin ang="5400000" scaled="1"/>
        </a:gradFill>
        <a:gradFill rotWithShape="1">
          <a:gsLst>
            <a:gs pos="0">
              <a:schemeClr val="phClr">
                <a:tint val="75000"/>
                <a:shade val="85000"/>
                <a:satMod val="230000"/>
              </a:schemeClr>
            </a:gs>
            <a:gs pos="25000">
              <a:schemeClr val="phClr">
                <a:tint val="90000"/>
                <a:shade val="70000"/>
                <a:satMod val="220000"/>
              </a:schemeClr>
            </a:gs>
            <a:gs pos="50000">
              <a:schemeClr val="phClr">
                <a:tint val="90000"/>
                <a:shade val="58000"/>
                <a:satMod val="225000"/>
              </a:schemeClr>
            </a:gs>
            <a:gs pos="65000">
              <a:schemeClr val="phClr">
                <a:tint val="90000"/>
                <a:shade val="58000"/>
                <a:satMod val="225000"/>
              </a:schemeClr>
            </a:gs>
            <a:gs pos="80000">
              <a:schemeClr val="phClr">
                <a:tint val="90000"/>
                <a:shade val="69000"/>
                <a:satMod val="220000"/>
              </a:schemeClr>
            </a:gs>
            <a:gs pos="100000">
              <a:schemeClr val="phClr">
                <a:tint val="77000"/>
                <a:shade val="80000"/>
                <a:satMod val="230000"/>
              </a:schemeClr>
            </a:gs>
          </a:gsLst>
          <a:lin ang="5400000" scaled="1"/>
        </a:gradFill>
      </a:fillStyleLst>
      <a:lnStyleLst>
        <a:ln w="10000" cap="flat" cmpd="sng" algn="ctr">
          <a:solidFill>
            <a:schemeClr val="ph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76200" dist="50800" dir="5400000" rotWithShape="0">
              <a:srgbClr val="4E3B30">
                <a:alpha val="60000"/>
              </a:srgbClr>
            </a:outerShdw>
          </a:effectLst>
        </a:effectStyle>
        <a:effectStyle>
          <a:effectLst>
            <a:outerShdw blurRad="76200" dist="50800" dir="5400000" rotWithShape="0">
              <a:srgbClr val="4E3B30">
                <a:alpha val="60000"/>
              </a:srgbClr>
            </a:outerShdw>
          </a:effectLst>
          <a:scene3d>
            <a:camera prst="orthographicFront">
              <a:rot lat="0" lon="0" rev="0"/>
            </a:camera>
            <a:lightRig rig="threePt" dir="tl">
              <a:rot lat="0" lon="0" rev="0"/>
            </a:lightRig>
          </a:scene3d>
          <a:sp3d prstMaterial="metal">
            <a:bevelT w="10000" h="10000"/>
          </a:sp3d>
        </a:effectStyle>
        <a:effectStyle>
          <a:effectLst>
            <a:outerShdw blurRad="76200" dist="50800" dir="5400000" rotWithShape="0">
              <a:srgbClr val="4E3B30">
                <a:alpha val="60000"/>
              </a:srgbClr>
            </a:outerShdw>
          </a:effectLst>
          <a:scene3d>
            <a:camera prst="obliqueTopLeft" fov="600000">
              <a:rot lat="0" lon="0" rev="0"/>
            </a:camera>
            <a:lightRig rig="balanced" dir="t">
              <a:rot lat="0" lon="0" rev="19200000"/>
            </a:lightRig>
          </a:scene3d>
          <a:sp3d contourW="12700" prstMaterial="matte">
            <a:bevelT w="60000" h="50800"/>
            <a:contourClr>
              <a:schemeClr val="phClr">
                <a:shade val="60000"/>
                <a:satMod val="11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781</TotalTime>
  <Words>299</Words>
  <Application>Microsoft Office PowerPoint</Application>
  <PresentationFormat>Widescreen</PresentationFormat>
  <Paragraphs>58</Paragraphs>
  <Slides>16</Slides>
  <Notes>1</Notes>
  <HiddenSlides>0</HiddenSlides>
  <MMClips>4</MMClips>
  <ScaleCrop>false</ScaleCrop>
  <HeadingPairs>
    <vt:vector size="6" baseType="variant">
      <vt:variant>
        <vt:lpstr>Fonts Used</vt:lpstr>
      </vt:variant>
      <vt:variant>
        <vt:i4>5</vt:i4>
      </vt:variant>
      <vt:variant>
        <vt:lpstr>Theme</vt:lpstr>
      </vt:variant>
      <vt:variant>
        <vt:i4>3</vt:i4>
      </vt:variant>
      <vt:variant>
        <vt:lpstr>Slide Titles</vt:lpstr>
      </vt:variant>
      <vt:variant>
        <vt:i4>16</vt:i4>
      </vt:variant>
    </vt:vector>
  </HeadingPairs>
  <TitlesOfParts>
    <vt:vector size="24" baseType="lpstr">
      <vt:lpstr>.VnTime</vt:lpstr>
      <vt:lpstr>Arial</vt:lpstr>
      <vt:lpstr>Calibri</vt:lpstr>
      <vt:lpstr>Calibri Light</vt:lpstr>
      <vt:lpstr>Times New Roman</vt:lpstr>
      <vt:lpstr>ga gay (hoäi giang)_thu</vt:lpstr>
      <vt:lpstr>Office Theme</vt:lpstr>
      <vt:lpstr>2_Office Theme</vt:lpstr>
      <vt:lpstr>PowerPoint Presentation</vt:lpstr>
      <vt:lpstr>I. MỤC ĐÍCH – YÊU CẦU</vt:lpstr>
      <vt:lpstr>Quan sát con vịt</vt:lpstr>
      <vt:lpstr>PowerPoint Presentation</vt:lpstr>
      <vt:lpstr>PowerPoint Presentation</vt:lpstr>
      <vt:lpstr>Quan sát con gà</vt:lpstr>
      <vt:lpstr>PowerPoint Presentation</vt:lpstr>
      <vt:lpstr>PowerPoint Presentation</vt:lpstr>
      <vt:lpstr>PowerPoint Presentation</vt:lpstr>
      <vt:lpstr>PowerPoint Presentation</vt:lpstr>
      <vt:lpstr>PowerPoint Presentation</vt:lpstr>
      <vt:lpstr>PowerPoint Presentation</vt:lpstr>
      <vt:lpstr>TRÒ CHƠI</vt:lpstr>
      <vt:lpstr>PowerPoint Presentation</vt:lpstr>
      <vt:lpstr>TC2: Thi xem ai nhanh </vt:lpstr>
      <vt:lpstr>PowerPoint Presentation</vt:lpstr>
    </vt:vector>
  </TitlesOfParts>
  <Company>DIEM</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diem</dc:creator>
  <cp:lastModifiedBy>A333</cp:lastModifiedBy>
  <cp:revision>39</cp:revision>
  <dcterms:created xsi:type="dcterms:W3CDTF">2009-11-03T10:33:12Z</dcterms:created>
  <dcterms:modified xsi:type="dcterms:W3CDTF">2023-04-13T10:31:43Z</dcterms:modified>
</cp:coreProperties>
</file>