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BE555-7D8F-48FB-B903-F1413D777577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70240-FAD1-44F6-BFB7-C056709FE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9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9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1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6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8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5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A351-1167-49C3-BE7A-4DA522C7AF26}" type="datetimeFigureOut">
              <a:rPr lang="en-US" smtClean="0"/>
              <a:t>26/5/2022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89C5A-EE51-455A-8FC9-AE35AB9DF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2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5066" y="112541"/>
            <a:ext cx="7174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TRƯỜNG MẦM NON HOA SỮA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6770" y="2110153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LĨNH VỰC PHÁT TRIỂN NHẬN THỨC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0480" y="3910818"/>
            <a:ext cx="6049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Tìm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hiểu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một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loại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rau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</a:rPr>
              <a:t>: 4- 5 </a:t>
            </a:r>
            <a:r>
              <a:rPr lang="en-US" sz="2400" b="1" dirty="0" err="1" smtClean="0">
                <a:solidFill>
                  <a:srgbClr val="002060"/>
                </a:solidFill>
              </a:rPr>
              <a:t>tuổi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Thanh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Tuyết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           </a:t>
            </a:r>
            <a:r>
              <a:rPr lang="en-US" sz="2400" b="1" dirty="0" err="1" smtClean="0">
                <a:solidFill>
                  <a:srgbClr val="002060"/>
                </a:solidFill>
              </a:rPr>
              <a:t>Lê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Ánh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Ngọc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4"/>
    </mc:Choice>
    <mc:Fallback xmlns="">
      <p:transition spd="slow" advTm="253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8118" y="112541"/>
            <a:ext cx="6893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kể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tên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món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biến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rau,củ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quả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biết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42" y="4909698"/>
            <a:ext cx="2919799" cy="1948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62" y="2614612"/>
            <a:ext cx="2809875" cy="1628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20" y="1755604"/>
            <a:ext cx="3050125" cy="22536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84" y="5020700"/>
            <a:ext cx="2476500" cy="1847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0" y="201091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6086" y="2110155"/>
            <a:ext cx="793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dục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</a:rPr>
              <a:t>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rau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nguồn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cung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cấp</a:t>
            </a:r>
            <a:r>
              <a:rPr lang="en-US" sz="3600" dirty="0" smtClean="0">
                <a:solidFill>
                  <a:srgbClr val="FF0000"/>
                </a:solidFill>
              </a:rPr>
              <a:t> vitamin </a:t>
            </a:r>
            <a:r>
              <a:rPr lang="en-US" sz="3600" dirty="0" err="1" smtClean="0">
                <a:solidFill>
                  <a:srgbClr val="FF0000"/>
                </a:solidFill>
              </a:rPr>
              <a:t>và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xơ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rất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tốt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c</a:t>
            </a:r>
            <a:r>
              <a:rPr lang="en-US" sz="3600" dirty="0" err="1" smtClean="0">
                <a:solidFill>
                  <a:srgbClr val="FF0000"/>
                </a:solidFill>
              </a:rPr>
              <a:t>ơ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</a:rPr>
              <a:t>người.Vì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vậy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</a:rPr>
              <a:t>phải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thường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xuyên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ăn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loại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rau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củ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quả</a:t>
            </a:r>
            <a:r>
              <a:rPr lang="en-US" sz="3600" dirty="0" smtClean="0">
                <a:solidFill>
                  <a:srgbClr val="FF0000"/>
                </a:solidFill>
              </a:rPr>
              <a:t> ,</a:t>
            </a:r>
            <a:r>
              <a:rPr lang="en-US" sz="3600" dirty="0" err="1" smtClean="0">
                <a:solidFill>
                  <a:srgbClr val="FF0000"/>
                </a:solidFill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có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đầy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đủ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các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dinh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dưỡng,giúp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cơ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khoẻ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mạnh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nhé</a:t>
            </a:r>
            <a:r>
              <a:rPr lang="en-US" sz="3600" dirty="0" smtClean="0">
                <a:solidFill>
                  <a:srgbClr val="FF0000"/>
                </a:solidFill>
              </a:rPr>
              <a:t>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5920" y="2743200"/>
            <a:ext cx="853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TRÒ CHƠI: THỬ TÀI CỦA BÉ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8117" y="928469"/>
            <a:ext cx="680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Đố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rau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lá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61" y="2120021"/>
            <a:ext cx="3569213" cy="3784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3" y="2409771"/>
            <a:ext cx="3643531" cy="34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5403" y="464234"/>
            <a:ext cx="694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đâu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rau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ăn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củ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88" y="1662112"/>
            <a:ext cx="26860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650" y="1989113"/>
            <a:ext cx="2447925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73" y="3475232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2862" y="1758461"/>
            <a:ext cx="694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rau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củ</a:t>
            </a:r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96" y="2658794"/>
            <a:ext cx="3924886" cy="34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3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7618" y="604906"/>
            <a:ext cx="9931791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củ,rau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Rau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dền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Kĩ năng: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Giáo dục: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8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1342" y="2335237"/>
            <a:ext cx="8314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Khám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phá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một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loại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rau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5" t="65896" r="36976" b="19460"/>
          <a:stretch/>
        </p:blipFill>
        <p:spPr>
          <a:xfrm>
            <a:off x="7762894" y="3997048"/>
            <a:ext cx="1167619" cy="590843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36763" y="160413"/>
            <a:ext cx="675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xét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về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củ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09"/>
          <a:stretch/>
        </p:blipFill>
        <p:spPr>
          <a:xfrm>
            <a:off x="7331737" y="5578699"/>
            <a:ext cx="2400635" cy="576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6" r="5464" b="34736"/>
          <a:stretch/>
        </p:blipFill>
        <p:spPr>
          <a:xfrm>
            <a:off x="7572979" y="886264"/>
            <a:ext cx="1547446" cy="19397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4" y="1083211"/>
            <a:ext cx="2138288" cy="41921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2363" y="5265331"/>
            <a:ext cx="195540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Củ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hào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7742" y="3184882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600" dirty="0" err="1">
                <a:solidFill>
                  <a:srgbClr val="FF0000"/>
                </a:solidFill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</a:rPr>
              <a:t>á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2894" y="4754880"/>
            <a:ext cx="140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Củ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1975" y="6274191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Rễ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4560" y="126609"/>
            <a:ext cx="7723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hãy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kể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tên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loại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rau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ăn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củ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mà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biết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28" y="1620208"/>
            <a:ext cx="2581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904" y="1666331"/>
            <a:ext cx="1729007" cy="1889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88" y="4359956"/>
            <a:ext cx="2647950" cy="172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48" y="4129819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68" y="1956874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65" y="1980129"/>
            <a:ext cx="4811149" cy="3548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9471" y="351692"/>
            <a:ext cx="751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</a:rPr>
              <a:t>có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nhận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xét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cây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bắp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cải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6763" y="365760"/>
            <a:ext cx="793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loại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lá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68" y="4262218"/>
            <a:ext cx="226695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07" y="2162366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42" y="4571707"/>
            <a:ext cx="2362200" cy="1933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r="6327"/>
          <a:stretch/>
        </p:blipFill>
        <p:spPr>
          <a:xfrm>
            <a:off x="1800665" y="1627500"/>
            <a:ext cx="2250830" cy="17430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893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5576" y="0"/>
            <a:ext cx="773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loại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rau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biết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r="-4670" b="6246"/>
          <a:stretch/>
        </p:blipFill>
        <p:spPr>
          <a:xfrm>
            <a:off x="1707246" y="1422533"/>
            <a:ext cx="2104878" cy="1659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81" y="1180963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02957">
            <a:off x="4768403" y="2109459"/>
            <a:ext cx="2393327" cy="993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45" y="3871161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70" y="4131121"/>
            <a:ext cx="1898409" cy="17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6252" y="309489"/>
            <a:ext cx="804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</a:rPr>
              <a:t> so </a:t>
            </a:r>
            <a:r>
              <a:rPr lang="en-US" sz="3200" b="1" dirty="0" err="1" smtClean="0">
                <a:solidFill>
                  <a:srgbClr val="002060"/>
                </a:solidFill>
              </a:rPr>
              <a:t>sánh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hào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bắp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cải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1747910"/>
            <a:ext cx="3530990" cy="4255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78" y="1983545"/>
            <a:ext cx="3687200" cy="3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E20480E-1065-4C66-941A-2AB847C5860C}"/>
  <p:tag name="ISPRING_RESOURCE_FOLDER" val="D:\Bài tập kỹ năng B2\Khám phá các loại rau\"/>
  <p:tag name="ISPRING_PRESENTATION_PATH" val="D:\Bài tập kỹ năng B2\Khám phá các loại rau.pptx"/>
  <p:tag name="ISPRING_PROJECT_VERSION" val="9.3"/>
  <p:tag name="ISPRING_PROJECT_FOLDER_UPDATED" val="1"/>
  <p:tag name="ISPRING_SCREEN_RECS_UPDATED" val="D:\Bài tập kỹ năng B2\Khám phá các loại rau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366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2021-12-31T16:10:24Z</dcterms:created>
  <dcterms:modified xsi:type="dcterms:W3CDTF">2022-05-26T08:08:16Z</dcterms:modified>
</cp:coreProperties>
</file>