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4" r:id="rId22"/>
    <p:sldId id="295" r:id="rId23"/>
    <p:sldId id="293" r:id="rId24"/>
    <p:sldId id="297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3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9.gif"/><Relationship Id="rId4" Type="http://schemas.openxmlformats.org/officeDocument/2006/relationships/image" Target="../media/image30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9.gi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5" Type="http://schemas.openxmlformats.org/officeDocument/2006/relationships/image" Target="../media/image36.wmf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5" Type="http://schemas.openxmlformats.org/officeDocument/2006/relationships/image" Target="../media/image36.wmf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«Thi xem ai nhanh»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17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600200"/>
            <a:ext cx="6032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VỴ 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181</Words>
  <Application>Microsoft Office PowerPoint</Application>
  <PresentationFormat>On-screen Show (4:3)</PresentationFormat>
  <Paragraphs>33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A333</cp:lastModifiedBy>
  <cp:revision>28</cp:revision>
  <dcterms:created xsi:type="dcterms:W3CDTF">2015-04-04T14:56:35Z</dcterms:created>
  <dcterms:modified xsi:type="dcterms:W3CDTF">2023-04-14T02:28:48Z</dcterms:modified>
</cp:coreProperties>
</file>