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4" r:id="rId9"/>
    <p:sldId id="266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2039"/>
    <a:srgbClr val="AA0433"/>
    <a:srgbClr val="470F1E"/>
    <a:srgbClr val="D3E1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88C02-F6D2-4180-A67B-3141E422D071}" type="datetimeFigureOut">
              <a:rPr lang="vi-VN" smtClean="0"/>
              <a:t>26/05/2022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7EB66-8758-4B88-AAAD-FDF9A890815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366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88C02-F6D2-4180-A67B-3141E422D071}" type="datetimeFigureOut">
              <a:rPr lang="vi-VN" smtClean="0"/>
              <a:t>26/05/2022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7EB66-8758-4B88-AAAD-FDF9A890815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35243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88C02-F6D2-4180-A67B-3141E422D071}" type="datetimeFigureOut">
              <a:rPr lang="vi-VN" smtClean="0"/>
              <a:t>26/05/2022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7EB66-8758-4B88-AAAD-FDF9A890815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1986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88C02-F6D2-4180-A67B-3141E422D071}" type="datetimeFigureOut">
              <a:rPr lang="vi-VN" smtClean="0"/>
              <a:t>26/05/2022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7EB66-8758-4B88-AAAD-FDF9A890815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2959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88C02-F6D2-4180-A67B-3141E422D071}" type="datetimeFigureOut">
              <a:rPr lang="vi-VN" smtClean="0"/>
              <a:t>26/05/2022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7EB66-8758-4B88-AAAD-FDF9A890815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50603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88C02-F6D2-4180-A67B-3141E422D071}" type="datetimeFigureOut">
              <a:rPr lang="vi-VN" smtClean="0"/>
              <a:t>26/05/2022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7EB66-8758-4B88-AAAD-FDF9A890815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09471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88C02-F6D2-4180-A67B-3141E422D071}" type="datetimeFigureOut">
              <a:rPr lang="vi-VN" smtClean="0"/>
              <a:t>26/05/2022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7EB66-8758-4B88-AAAD-FDF9A890815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17499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88C02-F6D2-4180-A67B-3141E422D071}" type="datetimeFigureOut">
              <a:rPr lang="vi-VN" smtClean="0"/>
              <a:t>26/05/2022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7EB66-8758-4B88-AAAD-FDF9A890815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32720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88C02-F6D2-4180-A67B-3141E422D071}" type="datetimeFigureOut">
              <a:rPr lang="vi-VN" smtClean="0"/>
              <a:t>26/05/2022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7EB66-8758-4B88-AAAD-FDF9A890815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6235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88C02-F6D2-4180-A67B-3141E422D071}" type="datetimeFigureOut">
              <a:rPr lang="vi-VN" smtClean="0"/>
              <a:t>26/05/2022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7EB66-8758-4B88-AAAD-FDF9A890815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37690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88C02-F6D2-4180-A67B-3141E422D071}" type="datetimeFigureOut">
              <a:rPr lang="vi-VN" smtClean="0"/>
              <a:t>26/05/2022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7EB66-8758-4B88-AAAD-FDF9A890815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0146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88C02-F6D2-4180-A67B-3141E422D071}" type="datetimeFigureOut">
              <a:rPr lang="vi-VN" smtClean="0"/>
              <a:t>26/05/2022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7EB66-8758-4B88-AAAD-FDF9A890815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2963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93367" y="127036"/>
            <a:ext cx="6850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ĐÀO  TẠO QUẬN LONG BIÊN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  <a:endParaRPr lang="vi-VN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10376" y="2107420"/>
            <a:ext cx="733395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  <a:endParaRPr lang="en-US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710376" y="2907639"/>
            <a:ext cx="79482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vi-VN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73526" y="5303521"/>
            <a:ext cx="66774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endParaRPr lang="en-US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4 -5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vi-VN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Bản ghi Mớ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9883" y="1270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81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ead Shoulders Knees &amp; Toes (Sing It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99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93367" y="127036"/>
            <a:ext cx="6850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ĐÀO  TẠO QUẬN LONG BIÊN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  <a:endParaRPr lang="vi-VN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10376" y="2107420"/>
            <a:ext cx="733395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  <a:endParaRPr lang="en-US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710376" y="2907639"/>
            <a:ext cx="79482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vi-VN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73526" y="5303521"/>
            <a:ext cx="66774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endParaRPr lang="en-US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4 -5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vi-VN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Bản ghi Mới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1747" y="2253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89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4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72862" y="88396"/>
            <a:ext cx="7090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43" y="4005266"/>
            <a:ext cx="2773407" cy="18096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20" y="984739"/>
            <a:ext cx="3069969" cy="19976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412" y="3878694"/>
            <a:ext cx="3632677" cy="19361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92" y="3878695"/>
            <a:ext cx="3048147" cy="19361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2671" y="6049107"/>
            <a:ext cx="2829679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endParaRPr lang="vi-V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04874" y="6049107"/>
            <a:ext cx="2954215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48492" y="6032862"/>
            <a:ext cx="3334043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Ngồi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học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đúng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tư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thế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57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3372" y="112541"/>
            <a:ext cx="8862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khứu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422" y="924909"/>
            <a:ext cx="3831100" cy="29823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3" y="4203774"/>
            <a:ext cx="3263704" cy="20141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356" y="4073297"/>
            <a:ext cx="3477506" cy="21446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0972" y="6377802"/>
            <a:ext cx="341845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bẩn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39356" y="6396335"/>
            <a:ext cx="3812345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99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34904" y="0"/>
            <a:ext cx="86656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thính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Tai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859" y="707887"/>
            <a:ext cx="4788876" cy="31925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59" y="4091086"/>
            <a:ext cx="2942752" cy="1958268"/>
          </a:xfrm>
          <a:prstGeom prst="round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093" y="4091086"/>
            <a:ext cx="3041019" cy="2028360"/>
          </a:xfrm>
          <a:prstGeom prst="round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347991"/>
            <a:ext cx="372793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Không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tự</a:t>
            </a:r>
            <a:r>
              <a:rPr lang="en-US" sz="2400" dirty="0" smtClean="0">
                <a:solidFill>
                  <a:srgbClr val="FF0000"/>
                </a:solidFill>
              </a:rPr>
              <a:t> ý </a:t>
            </a:r>
            <a:r>
              <a:rPr lang="en-US" sz="2400" dirty="0" err="1" smtClean="0">
                <a:solidFill>
                  <a:srgbClr val="FF0000"/>
                </a:solidFill>
              </a:rPr>
              <a:t>ngoáy</a:t>
            </a:r>
            <a:r>
              <a:rPr lang="en-US" sz="2400" dirty="0" smtClean="0">
                <a:solidFill>
                  <a:srgbClr val="FF0000"/>
                </a:solidFill>
              </a:rPr>
              <a:t> tai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67552" y="6347991"/>
            <a:ext cx="3724448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endParaRPr lang="vi-V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28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57589" y="103031"/>
            <a:ext cx="7933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835" y="749362"/>
            <a:ext cx="4750587" cy="29691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510" y="4366138"/>
            <a:ext cx="2762250" cy="1657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42" y="4337563"/>
            <a:ext cx="2714625" cy="16859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1359" y="6242462"/>
            <a:ext cx="282219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cay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endParaRPr lang="vi-V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92170" y="6187867"/>
            <a:ext cx="309093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miễng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endParaRPr lang="vi-V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14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25769" y="141668"/>
            <a:ext cx="7405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Da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86" y="3948782"/>
            <a:ext cx="2466975" cy="185737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155" y="3948782"/>
            <a:ext cx="2619375" cy="19002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307" y="3948782"/>
            <a:ext cx="2962275" cy="1857375"/>
          </a:xfrm>
          <a:prstGeom prst="rect">
            <a:avLst/>
          </a:prstGeom>
          <a:ln>
            <a:solidFill>
              <a:srgbClr val="9B2039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185" y="901522"/>
            <a:ext cx="3843922" cy="27689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8789" y="6323527"/>
            <a:ext cx="270597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endParaRPr lang="vi-V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47307" y="6323527"/>
            <a:ext cx="3200468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sờ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vi-V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18155" y="6323527"/>
            <a:ext cx="322434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endParaRPr lang="vi-V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98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848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320</TotalTime>
  <Words>192</Words>
  <Application>Microsoft Office PowerPoint</Application>
  <PresentationFormat>Widescreen</PresentationFormat>
  <Paragraphs>29</Paragraphs>
  <Slides>9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Soc Store</dc:creator>
  <cp:lastModifiedBy>Admin</cp:lastModifiedBy>
  <cp:revision>19</cp:revision>
  <dcterms:created xsi:type="dcterms:W3CDTF">2021-09-24T16:40:49Z</dcterms:created>
  <dcterms:modified xsi:type="dcterms:W3CDTF">2022-05-26T06:11:58Z</dcterms:modified>
</cp:coreProperties>
</file>