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3870" y="2113895"/>
            <a:ext cx="8770351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MÔI TRƯỜNG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99</Words>
  <Application>Microsoft Office PowerPoint</Application>
  <PresentationFormat>Widescreen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Phong6T1</cp:lastModifiedBy>
  <cp:revision>14</cp:revision>
  <dcterms:created xsi:type="dcterms:W3CDTF">2023-03-29T02:46:25Z</dcterms:created>
  <dcterms:modified xsi:type="dcterms:W3CDTF">2023-04-12T02:30:49Z</dcterms:modified>
</cp:coreProperties>
</file>