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2" d="100"/>
          <a:sy n="62" d="100"/>
        </p:scale>
        <p:origin x="84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0"/>
            <a:ext cx="94488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mừng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cô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đến với </a:t>
            </a: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tiết </a:t>
            </a:r>
            <a:r>
              <a:rPr lang="vi-VN" sz="50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nhận biết tập nói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lvl="0" algn="ctr">
              <a:spcBef>
                <a:spcPct val="0"/>
              </a:spcBef>
              <a:defRPr/>
            </a:pPr>
            <a:r>
              <a:rPr lang="vi-VN" sz="5000" b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b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vi-VN" sz="4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Giáo </a:t>
            </a:r>
            <a:r>
              <a:rPr kumimoji="0" lang="vi-VN" sz="4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viên</a:t>
            </a:r>
            <a:r>
              <a:rPr kumimoji="0" lang="vi-VN" sz="4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lang="vi-VN" sz="4500" b="1" i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Đào Thị Thu Hương</a:t>
            </a:r>
            <a:b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</a:t>
            </a: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vi-VN" sz="5400" b="1" dirty="0">
                <a:solidFill>
                  <a:srgbClr val="FF0000"/>
                </a:solidFill>
              </a:rPr>
              <a:t>:</a:t>
            </a:r>
            <a:r>
              <a:rPr lang="en-US" sz="5400" b="1" dirty="0">
                <a:solidFill>
                  <a:srgbClr val="FF0000"/>
                </a:solidFill>
              </a:rPr>
              <a:t> Kết thúc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1: Gây hứng thú</a:t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Hoạt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động</a:t>
            </a:r>
            <a:r>
              <a:rPr lang="en-US" sz="5000" b="1" dirty="0">
                <a:solidFill>
                  <a:srgbClr val="FF0000"/>
                </a:solidFill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</a:rPr>
              <a:t>Nội</a:t>
            </a:r>
            <a:r>
              <a:rPr lang="en-US" sz="5000" b="1" dirty="0">
                <a:solidFill>
                  <a:srgbClr val="FF0000"/>
                </a:solidFill>
              </a:rPr>
              <a:t> dung </a:t>
            </a:r>
            <a:r>
              <a:rPr lang="en-US" sz="5000" b="1" dirty="0" err="1">
                <a:solidFill>
                  <a:srgbClr val="FF0000"/>
                </a:solidFill>
              </a:rPr>
              <a:t>bài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mới</a:t>
            </a:r>
            <a:r>
              <a:rPr lang="en-US" sz="5000" b="1" dirty="0">
                <a:solidFill>
                  <a:srgbClr val="FF0000"/>
                </a:solidFill>
              </a:rPr>
              <a:t>: </a:t>
            </a:r>
            <a:br>
              <a:rPr lang="vi-VN" sz="5000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Nhận biết tập nói </a:t>
            </a:r>
            <a:br>
              <a:rPr lang="vi-VN" sz="5300" b="1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118</Words>
  <Application>Microsoft Office PowerPoint</Application>
  <PresentationFormat>On-screen Show (4:3)</PresentationFormat>
  <Paragraphs>23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Administrator</cp:lastModifiedBy>
  <cp:revision>104</cp:revision>
  <dcterms:created xsi:type="dcterms:W3CDTF">2018-11-03T09:54:38Z</dcterms:created>
  <dcterms:modified xsi:type="dcterms:W3CDTF">2023-04-11T14:05:54Z</dcterms:modified>
</cp:coreProperties>
</file>