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64" r:id="rId15"/>
    <p:sldId id="265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3204-8988-4645-AC72-6BC6F878221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F351-221F-4813-A5FA-449ACD67C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F351-221F-4813-A5FA-449ACD67C1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gif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gif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TroiNangTroiMua-V.A-2802169%20(1).wav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TroiNangTroiMua-V.A-2802169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Autumn_July_-1074297773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gif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gif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D7E5E3A-AC47-4958-8C6C-A911459222B2}" type="datetime1">
              <a:rPr lang="en-US" smtClean="0">
                <a:latin typeface="Arial" charset="0"/>
                <a:cs typeface="Arial" charset="0"/>
              </a:rPr>
              <a:pPr/>
              <a:t>5/26/2022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vi-VN" smtClean="0">
                <a:latin typeface="Arial" charset="0"/>
                <a:cs typeface="Arial" charset="0"/>
              </a:rPr>
              <a:t>Giáo án văn học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9E44F4-03F5-45E0-9922-437FA04E727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HĐ</a:t>
            </a:r>
            <a:r>
              <a:rPr lang="vi-VN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quen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văn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371600" y="3352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Thỏ</a:t>
            </a:r>
            <a:r>
              <a:rPr lang="en-US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ngoan</a:t>
            </a:r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676400" y="5334000"/>
            <a:ext cx="5943600" cy="457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viên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Nguyễn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Thị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Loan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228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Truyện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572000"/>
            <a:ext cx="1166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15763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anh dong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03123" flipH="1">
            <a:off x="7261619" y="3060243"/>
            <a:ext cx="602638" cy="6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48600" y="2362200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31666" flipH="1">
            <a:off x="7516217" y="2878753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4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9813" flipH="1">
            <a:off x="8214621" y="2181225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Untitled-1 copy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97525"/>
            <a:ext cx="3657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10139" flipH="1">
            <a:off x="7440383" y="3261945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co6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6089650"/>
            <a:ext cx="2819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4350" y="5334000"/>
            <a:ext cx="1339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166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809265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3190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519298" y="27998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034947" y="31598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570823" y="28854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28956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366897" y="2418823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7806347" y="2245491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7180422" y="197106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7669401" y="33084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388354">
            <a:off x="6035859" y="3096118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796947" y="26264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047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8126601" y="26226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785001">
            <a:off x="7467600" y="16764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8509899" y="18854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228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9906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334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56"/>
          <p:cNvSpPr/>
          <p:nvPr/>
        </p:nvSpPr>
        <p:spPr>
          <a:xfrm>
            <a:off x="2093626" y="4961745"/>
            <a:ext cx="4452079" cy="1988695"/>
          </a:xfrm>
          <a:custGeom>
            <a:avLst/>
            <a:gdLst>
              <a:gd name="connsiteX0" fmla="*/ 589613 w 4452079"/>
              <a:gd name="connsiteY0" fmla="*/ 44970 h 1988695"/>
              <a:gd name="connsiteX1" fmla="*/ 2268512 w 4452079"/>
              <a:gd name="connsiteY1" fmla="*/ 434714 h 1988695"/>
              <a:gd name="connsiteX2" fmla="*/ 2508354 w 4452079"/>
              <a:gd name="connsiteY2" fmla="*/ 569625 h 1988695"/>
              <a:gd name="connsiteX3" fmla="*/ 3137941 w 4452079"/>
              <a:gd name="connsiteY3" fmla="*/ 854439 h 1988695"/>
              <a:gd name="connsiteX4" fmla="*/ 3812499 w 4452079"/>
              <a:gd name="connsiteY4" fmla="*/ 1064301 h 1988695"/>
              <a:gd name="connsiteX5" fmla="*/ 4172263 w 4452079"/>
              <a:gd name="connsiteY5" fmla="*/ 1573966 h 1988695"/>
              <a:gd name="connsiteX6" fmla="*/ 4157272 w 4452079"/>
              <a:gd name="connsiteY6" fmla="*/ 1918740 h 1988695"/>
              <a:gd name="connsiteX7" fmla="*/ 2403423 w 4452079"/>
              <a:gd name="connsiteY7" fmla="*/ 1948721 h 1988695"/>
              <a:gd name="connsiteX8" fmla="*/ 2748197 w 4452079"/>
              <a:gd name="connsiteY8" fmla="*/ 1678898 h 1988695"/>
              <a:gd name="connsiteX9" fmla="*/ 2793167 w 4452079"/>
              <a:gd name="connsiteY9" fmla="*/ 1424065 h 1988695"/>
              <a:gd name="connsiteX10" fmla="*/ 2718217 w 4452079"/>
              <a:gd name="connsiteY10" fmla="*/ 1229193 h 1988695"/>
              <a:gd name="connsiteX11" fmla="*/ 2268512 w 4452079"/>
              <a:gd name="connsiteY11" fmla="*/ 914399 h 1988695"/>
              <a:gd name="connsiteX12" fmla="*/ 1713876 w 4452079"/>
              <a:gd name="connsiteY12" fmla="*/ 629586 h 1988695"/>
              <a:gd name="connsiteX13" fmla="*/ 1009338 w 4452079"/>
              <a:gd name="connsiteY13" fmla="*/ 374753 h 1988695"/>
              <a:gd name="connsiteX14" fmla="*/ 484682 w 4452079"/>
              <a:gd name="connsiteY14" fmla="*/ 194871 h 1988695"/>
              <a:gd name="connsiteX15" fmla="*/ 19987 w 4452079"/>
              <a:gd name="connsiteY15" fmla="*/ 164891 h 1988695"/>
              <a:gd name="connsiteX16" fmla="*/ 589613 w 4452079"/>
              <a:gd name="connsiteY16" fmla="*/ 44970 h 19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2079" h="1988695">
                <a:moveTo>
                  <a:pt x="589613" y="44970"/>
                </a:moveTo>
                <a:cubicBezTo>
                  <a:pt x="964367" y="89940"/>
                  <a:pt x="1948722" y="347272"/>
                  <a:pt x="2268512" y="434714"/>
                </a:cubicBezTo>
                <a:cubicBezTo>
                  <a:pt x="2588302" y="522156"/>
                  <a:pt x="2363449" y="499671"/>
                  <a:pt x="2508354" y="569625"/>
                </a:cubicBezTo>
                <a:cubicBezTo>
                  <a:pt x="2653259" y="639579"/>
                  <a:pt x="2920583" y="771993"/>
                  <a:pt x="3137941" y="854439"/>
                </a:cubicBezTo>
                <a:cubicBezTo>
                  <a:pt x="3355299" y="936885"/>
                  <a:pt x="3640112" y="944380"/>
                  <a:pt x="3812499" y="1064301"/>
                </a:cubicBezTo>
                <a:cubicBezTo>
                  <a:pt x="3984886" y="1184222"/>
                  <a:pt x="4114801" y="1431560"/>
                  <a:pt x="4172263" y="1573966"/>
                </a:cubicBezTo>
                <a:cubicBezTo>
                  <a:pt x="4229725" y="1716372"/>
                  <a:pt x="4452079" y="1856281"/>
                  <a:pt x="4157272" y="1918740"/>
                </a:cubicBezTo>
                <a:cubicBezTo>
                  <a:pt x="3862465" y="1981199"/>
                  <a:pt x="2638269" y="1988695"/>
                  <a:pt x="2403423" y="1948721"/>
                </a:cubicBezTo>
                <a:cubicBezTo>
                  <a:pt x="2168577" y="1908747"/>
                  <a:pt x="2683240" y="1766341"/>
                  <a:pt x="2748197" y="1678898"/>
                </a:cubicBezTo>
                <a:cubicBezTo>
                  <a:pt x="2813154" y="1591455"/>
                  <a:pt x="2798164" y="1499016"/>
                  <a:pt x="2793167" y="1424065"/>
                </a:cubicBezTo>
                <a:cubicBezTo>
                  <a:pt x="2788170" y="1349114"/>
                  <a:pt x="2805660" y="1314137"/>
                  <a:pt x="2718217" y="1229193"/>
                </a:cubicBezTo>
                <a:cubicBezTo>
                  <a:pt x="2630775" y="1144249"/>
                  <a:pt x="2435902" y="1014333"/>
                  <a:pt x="2268512" y="914399"/>
                </a:cubicBezTo>
                <a:cubicBezTo>
                  <a:pt x="2101122" y="814465"/>
                  <a:pt x="1923738" y="719527"/>
                  <a:pt x="1713876" y="629586"/>
                </a:cubicBezTo>
                <a:cubicBezTo>
                  <a:pt x="1504014" y="539645"/>
                  <a:pt x="1214204" y="447206"/>
                  <a:pt x="1009338" y="374753"/>
                </a:cubicBezTo>
                <a:cubicBezTo>
                  <a:pt x="804472" y="302301"/>
                  <a:pt x="649574" y="229848"/>
                  <a:pt x="484682" y="194871"/>
                </a:cubicBezTo>
                <a:cubicBezTo>
                  <a:pt x="319790" y="159894"/>
                  <a:pt x="0" y="189874"/>
                  <a:pt x="19987" y="164891"/>
                </a:cubicBezTo>
                <a:cubicBezTo>
                  <a:pt x="39974" y="139908"/>
                  <a:pt x="214859" y="0"/>
                  <a:pt x="589613" y="4497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4" descr="1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629400" y="2362200"/>
            <a:ext cx="2949931" cy="36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1905000"/>
            <a:ext cx="64114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081962" y="5792262"/>
            <a:ext cx="1062038" cy="10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895600"/>
            <a:ext cx="19087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9307E-6 C 0.01458 0.02493 0.02916 0.04986 0.04166 0.0554 C 0.05416 0.06094 0.06527 0.0314 0.075 0.03324 C 0.08472 0.03509 0.09166 0.06279 0.1 0.06648 C 0.10833 0.07018 0.11389 0.05356 0.125 0.0554 C 0.13611 0.05725 0.15139 0.0831 0.16666 0.07756 C 0.18194 0.07202 0.2 0.01847 0.21666 0.02216 C 0.23333 0.02586 0.25416 0.09973 0.26666 0.09973 C 0.27916 0.09973 0.27916 0.02586 0.29166 0.02216 C 0.30416 0.01847 0.32639 0.07572 0.34166 0.07756 C 0.35694 0.07941 0.37639 0.04063 0.38333 0.03324 " pathEditMode="relative" ptsTypes="aaaaaaaaaaA">
                                      <p:cBhvr>
                                        <p:cTn id="1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10100" y="457200"/>
            <a:ext cx="4533900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838200"/>
            <a:ext cx="11364462" cy="87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399" y="27432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-19050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-1828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82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u lieu mam non\file flash\tranh truyen\tho ngoan\IMG_2762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151" y="0"/>
            <a:ext cx="9326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990600"/>
            <a:ext cx="4408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kịch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23622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10200" y="29718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90600"/>
            <a:ext cx="316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c.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438400"/>
            <a:ext cx="4191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Hái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ả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TroiNangTroiMua-V.A-2802169 (1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95600" y="5715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6019800"/>
            <a:ext cx="9144000" cy="914400"/>
            <a:chOff x="228600" y="914400"/>
            <a:chExt cx="8763000" cy="762000"/>
          </a:xfrm>
        </p:grpSpPr>
        <p:pic>
          <p:nvPicPr>
            <p:cNvPr id="32773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9" name="Picture 11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495800"/>
            <a:ext cx="15890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58578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tới đây kết thúc</a:t>
            </a:r>
            <a:endParaRPr lang="en-US" sz="44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7467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sức khỏe hạnh phúc</a:t>
            </a: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762000" y="36576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con chăm ngoan học tốt</a:t>
            </a: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209800" y="5486400"/>
            <a:ext cx="5334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40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  <p:sp>
        <p:nvSpPr>
          <p:cNvPr id="32784" name="Date Placeholder 1"/>
          <p:cNvSpPr txBox="1">
            <a:spLocks noGrp="1"/>
          </p:cNvSpPr>
          <p:nvPr/>
        </p:nvSpPr>
        <p:spPr bwMode="auto">
          <a:xfrm>
            <a:off x="609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9C1DEB14-3AE2-4E01-AA40-19D8507DB78B}" type="datetime1">
              <a:rPr lang="en-US" sz="1400"/>
              <a:pPr/>
              <a:t>5/26/2022</a:t>
            </a:fld>
            <a:endParaRPr lang="en-US" sz="1400"/>
          </a:p>
        </p:txBody>
      </p:sp>
      <p:sp>
        <p:nvSpPr>
          <p:cNvPr id="32785" name="Footer Placeholder 2"/>
          <p:cNvSpPr txBox="1">
            <a:spLocks noGrp="1"/>
          </p:cNvSpPr>
          <p:nvPr/>
        </p:nvSpPr>
        <p:spPr bwMode="auto">
          <a:xfrm>
            <a:off x="3276600" y="63976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1400"/>
              <a:t>Giáo án văn học</a:t>
            </a:r>
            <a:endParaRPr lang="en-US" sz="1400"/>
          </a:p>
        </p:txBody>
      </p:sp>
      <p:sp>
        <p:nvSpPr>
          <p:cNvPr id="32786" name="Slide Number Placeholder 3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CF08111A-3494-4855-9AD0-D74686409B66}" type="slidenum">
              <a:rPr lang="en-US" sz="1400"/>
              <a:pPr algn="r"/>
              <a:t>16</a:t>
            </a:fld>
            <a:endParaRPr lang="en-US" sz="1400"/>
          </a:p>
        </p:txBody>
      </p:sp>
    </p:spTree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Ổn định tổ chức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905000" y="3581400"/>
            <a:ext cx="57912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0523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nắng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mưa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100000" t="100000"/>
                </a:path>
              </a:gradFill>
              <a:latin typeface="Arial"/>
              <a:cs typeface="Arial"/>
            </a:endParaRPr>
          </a:p>
        </p:txBody>
      </p:sp>
      <p:pic>
        <p:nvPicPr>
          <p:cNvPr id="4" name="TroiNangTroiMua-V.A-28021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61722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*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1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: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diễn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cảm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bằng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lời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01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tổ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990600" y="37338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*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2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: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bằng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ảnh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76400"/>
            <a:ext cx="773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a.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Kể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chuyện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đàm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thoại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Autumn_July_-107429777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1494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92427" y="1781175"/>
            <a:ext cx="285157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7620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048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2484E-7 C 0.02361 -0.0037 0.04722 -0.00739 0.06666 5.72484E-7 C 0.08611 0.00738 0.10139 0.04616 0.11666 0.04432 C 0.13194 0.04247 0.14305 -0.00739 0.15833 -0.01108 C 0.17361 -0.01478 0.19444 0.024 0.20833 0.02216 C 0.22222 0.02031 0.22639 -0.01662 0.24166 -0.02216 C 0.25694 -0.0277 0.28611 -0.00554 0.3 -0.01108 C 0.31389 -0.01662 0.32083 -0.04802 0.325 -0.05541 " pathEditMode="relative" ptsTypes="aaaaaaaA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572000"/>
            <a:ext cx="1166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15763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anh dong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03123" flipH="1">
            <a:off x="7261619" y="3060243"/>
            <a:ext cx="602638" cy="6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48600" y="2362200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31666" flipH="1">
            <a:off x="7516217" y="2878753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4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9813" flipH="1">
            <a:off x="8214621" y="2181225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Untitled-1 copy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97525"/>
            <a:ext cx="3657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10139" flipH="1">
            <a:off x="7440383" y="3261945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co6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6089650"/>
            <a:ext cx="2819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4350" y="5334000"/>
            <a:ext cx="1339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166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809265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3190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519298" y="27998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034947" y="31598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570823" y="28854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28956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366897" y="2418823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7806347" y="2245491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7180422" y="197106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7669401" y="33084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388354">
            <a:off x="6035859" y="3096118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796947" y="26264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047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8126601" y="26226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785001">
            <a:off x="7467600" y="16764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8509899" y="18854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228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9906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334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56"/>
          <p:cNvSpPr/>
          <p:nvPr/>
        </p:nvSpPr>
        <p:spPr>
          <a:xfrm>
            <a:off x="2093626" y="4961745"/>
            <a:ext cx="4452079" cy="1988695"/>
          </a:xfrm>
          <a:custGeom>
            <a:avLst/>
            <a:gdLst>
              <a:gd name="connsiteX0" fmla="*/ 589613 w 4452079"/>
              <a:gd name="connsiteY0" fmla="*/ 44970 h 1988695"/>
              <a:gd name="connsiteX1" fmla="*/ 2268512 w 4452079"/>
              <a:gd name="connsiteY1" fmla="*/ 434714 h 1988695"/>
              <a:gd name="connsiteX2" fmla="*/ 2508354 w 4452079"/>
              <a:gd name="connsiteY2" fmla="*/ 569625 h 1988695"/>
              <a:gd name="connsiteX3" fmla="*/ 3137941 w 4452079"/>
              <a:gd name="connsiteY3" fmla="*/ 854439 h 1988695"/>
              <a:gd name="connsiteX4" fmla="*/ 3812499 w 4452079"/>
              <a:gd name="connsiteY4" fmla="*/ 1064301 h 1988695"/>
              <a:gd name="connsiteX5" fmla="*/ 4172263 w 4452079"/>
              <a:gd name="connsiteY5" fmla="*/ 1573966 h 1988695"/>
              <a:gd name="connsiteX6" fmla="*/ 4157272 w 4452079"/>
              <a:gd name="connsiteY6" fmla="*/ 1918740 h 1988695"/>
              <a:gd name="connsiteX7" fmla="*/ 2403423 w 4452079"/>
              <a:gd name="connsiteY7" fmla="*/ 1948721 h 1988695"/>
              <a:gd name="connsiteX8" fmla="*/ 2748197 w 4452079"/>
              <a:gd name="connsiteY8" fmla="*/ 1678898 h 1988695"/>
              <a:gd name="connsiteX9" fmla="*/ 2793167 w 4452079"/>
              <a:gd name="connsiteY9" fmla="*/ 1424065 h 1988695"/>
              <a:gd name="connsiteX10" fmla="*/ 2718217 w 4452079"/>
              <a:gd name="connsiteY10" fmla="*/ 1229193 h 1988695"/>
              <a:gd name="connsiteX11" fmla="*/ 2268512 w 4452079"/>
              <a:gd name="connsiteY11" fmla="*/ 914399 h 1988695"/>
              <a:gd name="connsiteX12" fmla="*/ 1713876 w 4452079"/>
              <a:gd name="connsiteY12" fmla="*/ 629586 h 1988695"/>
              <a:gd name="connsiteX13" fmla="*/ 1009338 w 4452079"/>
              <a:gd name="connsiteY13" fmla="*/ 374753 h 1988695"/>
              <a:gd name="connsiteX14" fmla="*/ 484682 w 4452079"/>
              <a:gd name="connsiteY14" fmla="*/ 194871 h 1988695"/>
              <a:gd name="connsiteX15" fmla="*/ 19987 w 4452079"/>
              <a:gd name="connsiteY15" fmla="*/ 164891 h 1988695"/>
              <a:gd name="connsiteX16" fmla="*/ 589613 w 4452079"/>
              <a:gd name="connsiteY16" fmla="*/ 44970 h 19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2079" h="1988695">
                <a:moveTo>
                  <a:pt x="589613" y="44970"/>
                </a:moveTo>
                <a:cubicBezTo>
                  <a:pt x="964367" y="89940"/>
                  <a:pt x="1948722" y="347272"/>
                  <a:pt x="2268512" y="434714"/>
                </a:cubicBezTo>
                <a:cubicBezTo>
                  <a:pt x="2588302" y="522156"/>
                  <a:pt x="2363449" y="499671"/>
                  <a:pt x="2508354" y="569625"/>
                </a:cubicBezTo>
                <a:cubicBezTo>
                  <a:pt x="2653259" y="639579"/>
                  <a:pt x="2920583" y="771993"/>
                  <a:pt x="3137941" y="854439"/>
                </a:cubicBezTo>
                <a:cubicBezTo>
                  <a:pt x="3355299" y="936885"/>
                  <a:pt x="3640112" y="944380"/>
                  <a:pt x="3812499" y="1064301"/>
                </a:cubicBezTo>
                <a:cubicBezTo>
                  <a:pt x="3984886" y="1184222"/>
                  <a:pt x="4114801" y="1431560"/>
                  <a:pt x="4172263" y="1573966"/>
                </a:cubicBezTo>
                <a:cubicBezTo>
                  <a:pt x="4229725" y="1716372"/>
                  <a:pt x="4452079" y="1856281"/>
                  <a:pt x="4157272" y="1918740"/>
                </a:cubicBezTo>
                <a:cubicBezTo>
                  <a:pt x="3862465" y="1981199"/>
                  <a:pt x="2638269" y="1988695"/>
                  <a:pt x="2403423" y="1948721"/>
                </a:cubicBezTo>
                <a:cubicBezTo>
                  <a:pt x="2168577" y="1908747"/>
                  <a:pt x="2683240" y="1766341"/>
                  <a:pt x="2748197" y="1678898"/>
                </a:cubicBezTo>
                <a:cubicBezTo>
                  <a:pt x="2813154" y="1591455"/>
                  <a:pt x="2798164" y="1499016"/>
                  <a:pt x="2793167" y="1424065"/>
                </a:cubicBezTo>
                <a:cubicBezTo>
                  <a:pt x="2788170" y="1349114"/>
                  <a:pt x="2805660" y="1314137"/>
                  <a:pt x="2718217" y="1229193"/>
                </a:cubicBezTo>
                <a:cubicBezTo>
                  <a:pt x="2630775" y="1144249"/>
                  <a:pt x="2435902" y="1014333"/>
                  <a:pt x="2268512" y="914399"/>
                </a:cubicBezTo>
                <a:cubicBezTo>
                  <a:pt x="2101122" y="814465"/>
                  <a:pt x="1923738" y="719527"/>
                  <a:pt x="1713876" y="629586"/>
                </a:cubicBezTo>
                <a:cubicBezTo>
                  <a:pt x="1504014" y="539645"/>
                  <a:pt x="1214204" y="447206"/>
                  <a:pt x="1009338" y="374753"/>
                </a:cubicBezTo>
                <a:cubicBezTo>
                  <a:pt x="804472" y="302301"/>
                  <a:pt x="649574" y="229848"/>
                  <a:pt x="484682" y="194871"/>
                </a:cubicBezTo>
                <a:cubicBezTo>
                  <a:pt x="319790" y="159894"/>
                  <a:pt x="0" y="189874"/>
                  <a:pt x="19987" y="164891"/>
                </a:cubicBezTo>
                <a:cubicBezTo>
                  <a:pt x="39974" y="139908"/>
                  <a:pt x="214859" y="0"/>
                  <a:pt x="589613" y="4497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4" descr="1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629400" y="2362200"/>
            <a:ext cx="2949931" cy="36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1905000"/>
            <a:ext cx="64114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081962" y="5792262"/>
            <a:ext cx="1062038" cy="10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895600"/>
            <a:ext cx="19087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9307E-6 C 0.01458 0.02493 0.02916 0.04986 0.04166 0.0554 C 0.05416 0.06094 0.06527 0.0314 0.075 0.03324 C 0.08472 0.03509 0.09166 0.06279 0.1 0.06648 C 0.10833 0.07018 0.11389 0.05356 0.125 0.0554 C 0.13611 0.05725 0.15139 0.0831 0.16666 0.07756 C 0.18194 0.07202 0.2 0.01847 0.21666 0.02216 C 0.23333 0.02586 0.25416 0.09973 0.26666 0.09973 C 0.27916 0.09973 0.27916 0.02586 0.29166 0.02216 C 0.30416 0.01847 0.32639 0.07572 0.34166 0.07756 C 0.35694 0.07941 0.37639 0.04063 0.38333 0.03324 " pathEditMode="relative" ptsTypes="aaaaaaaaaaA">
                                      <p:cBhvr>
                                        <p:cTn id="1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10100" y="457200"/>
            <a:ext cx="4533900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838200"/>
            <a:ext cx="11364462" cy="87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399" y="27432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-19050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-1828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82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u lieu mam non\file flash\tranh truyen\tho ngoan\IMG_2762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151" y="0"/>
            <a:ext cx="9326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286324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95600" y="381000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thoại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33799" y="20574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aaaffb4eaa157012c9d1c5c659a44cb728823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114</Words>
  <Application>Microsoft Office PowerPoint</Application>
  <PresentationFormat>On-screen Show (4:3)</PresentationFormat>
  <Paragraphs>25</Paragraphs>
  <Slides>16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MTC</cp:lastModifiedBy>
  <cp:revision>30</cp:revision>
  <dcterms:created xsi:type="dcterms:W3CDTF">2006-08-16T00:00:00Z</dcterms:created>
  <dcterms:modified xsi:type="dcterms:W3CDTF">2022-05-26T15:27:13Z</dcterms:modified>
</cp:coreProperties>
</file>