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2812" y="736600"/>
            <a:ext cx="9448800" cy="1825096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2812" y="2561696"/>
            <a:ext cx="9448800" cy="3401222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KPKH:</a:t>
            </a:r>
          </a:p>
          <a:p>
            <a:pPr algn="ctr">
              <a:spcBef>
                <a:spcPct val="0"/>
              </a:spcBef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Đề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tài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Trò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chuyện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họ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hàng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gia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đình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bé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MG 4 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-5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tuổi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viên:Nguyễn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Thị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Kiều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Oanh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endParaRPr lang="en-US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0"/>
            <a:ext cx="12192000" cy="6948488"/>
            <a:chOff x="0" y="-19"/>
            <a:chExt cx="5760" cy="4377"/>
          </a:xfrm>
        </p:grpSpPr>
        <p:pic>
          <p:nvPicPr>
            <p:cNvPr id="5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9796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38927" cy="7018985"/>
          </a:xfrm>
        </p:spPr>
      </p:pic>
    </p:spTree>
    <p:extLst>
      <p:ext uri="{BB962C8B-B14F-4D97-AF65-F5344CB8AC3E}">
        <p14:creationId xmlns:p14="http://schemas.microsoft.com/office/powerpoint/2010/main" val="1353019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14815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37437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191" y="22998"/>
            <a:ext cx="9569003" cy="683500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672" y="154545"/>
            <a:ext cx="6625107" cy="58920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405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947" y="442401"/>
            <a:ext cx="8610600" cy="1293028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881" y="1371410"/>
            <a:ext cx="8229885" cy="5486590"/>
          </a:xfrm>
        </p:spPr>
      </p:pic>
    </p:spTree>
    <p:extLst>
      <p:ext uri="{BB962C8B-B14F-4D97-AF65-F5344CB8AC3E}">
        <p14:creationId xmlns:p14="http://schemas.microsoft.com/office/powerpoint/2010/main" val="521599601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8</TotalTime>
  <Words>32</Words>
  <Application>Microsoft Office PowerPoint</Application>
  <PresentationFormat>Widescreen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Times New Roman</vt:lpstr>
      <vt:lpstr>Vapor Trail</vt:lpstr>
      <vt:lpstr>PowerPoint Presentation</vt:lpstr>
      <vt:lpstr>PowerPoint Presentation</vt:lpstr>
      <vt:lpstr>PowerPoint Presentation</vt:lpstr>
      <vt:lpstr>PowerPoint Presentation</vt:lpstr>
      <vt:lpstr>Gia đình bên ngoại</vt:lpstr>
      <vt:lpstr>Gia đình bên nội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ỦY BAN NHÂN DÂN HUYỆN HƯƠNG SƠN TRƯỜNG MẦM NON SƠN TRUNG </dc:title>
  <dc:creator>Admin</dc:creator>
  <cp:lastModifiedBy>Phong6T1</cp:lastModifiedBy>
  <cp:revision>3</cp:revision>
  <dcterms:created xsi:type="dcterms:W3CDTF">2022-10-30T12:13:08Z</dcterms:created>
  <dcterms:modified xsi:type="dcterms:W3CDTF">2022-12-03T04:42:59Z</dcterms:modified>
</cp:coreProperties>
</file>