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5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7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6045D-F27E-43C9-9AC0-A6B9A6AE1CB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4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927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PHÒNG GIÁO DỤC ĐÀO TẠO </a:t>
            </a:r>
            <a:r>
              <a:rPr lang="en-US" sz="3600" b="1" dirty="0" smtClean="0"/>
              <a:t>QUẬN LONG BIÊN</a:t>
            </a:r>
            <a:br>
              <a:rPr lang="en-US" sz="3600" b="1" dirty="0" smtClean="0"/>
            </a:br>
            <a:r>
              <a:rPr lang="en-US" sz="3600" b="1" dirty="0" smtClean="0"/>
              <a:t>TRƯỜNG </a:t>
            </a:r>
            <a:r>
              <a:rPr lang="en-US" sz="3600" b="1" dirty="0" smtClean="0"/>
              <a:t>MẦM NON </a:t>
            </a:r>
            <a:r>
              <a:rPr lang="en-US" sz="3600" b="1" dirty="0" smtClean="0"/>
              <a:t>HOA SỮA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9144000" cy="2514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48" y="1411287"/>
            <a:ext cx="7371351" cy="4975662"/>
          </a:xfrm>
        </p:spPr>
      </p:pic>
    </p:spTree>
    <p:extLst>
      <p:ext uri="{BB962C8B-B14F-4D97-AF65-F5344CB8AC3E}">
        <p14:creationId xmlns:p14="http://schemas.microsoft.com/office/powerpoint/2010/main" val="12597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603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03" y="0"/>
            <a:ext cx="8144933" cy="5843588"/>
          </a:xfrm>
        </p:spPr>
      </p:pic>
    </p:spTree>
    <p:extLst>
      <p:ext uri="{BB962C8B-B14F-4D97-AF65-F5344CB8AC3E}">
        <p14:creationId xmlns:p14="http://schemas.microsoft.com/office/powerpoint/2010/main" val="246102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67" y="1690688"/>
            <a:ext cx="8344240" cy="4700588"/>
          </a:xfrm>
        </p:spPr>
      </p:pic>
    </p:spTree>
    <p:extLst>
      <p:ext uri="{BB962C8B-B14F-4D97-AF65-F5344CB8AC3E}">
        <p14:creationId xmlns:p14="http://schemas.microsoft.com/office/powerpoint/2010/main" val="244349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2286793"/>
            <a:ext cx="8085748" cy="4571207"/>
          </a:xfrm>
        </p:spPr>
      </p:pic>
    </p:spTree>
    <p:extLst>
      <p:ext uri="{BB962C8B-B14F-4D97-AF65-F5344CB8AC3E}">
        <p14:creationId xmlns:p14="http://schemas.microsoft.com/office/powerpoint/2010/main" val="195932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62"/>
            <a:ext cx="584358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8" y="2506662"/>
            <a:ext cx="63484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4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018"/>
            <a:ext cx="5957888" cy="5056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8" y="1801017"/>
            <a:ext cx="6234112" cy="50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6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92798" cy="3371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98" y="2357437"/>
            <a:ext cx="6799201" cy="3569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76" y="4233935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8" y="2778124"/>
            <a:ext cx="6119812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4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PHÒNG GIÁO DỤC ĐÀO TẠO QUẬN LONG BIÊN TRƯỜNG MẦM NON HOA SỮA</vt:lpstr>
      <vt:lpstr>Con khỉ</vt:lpstr>
      <vt:lpstr>Con voi</vt:lpstr>
      <vt:lpstr>Con hổ</vt:lpstr>
      <vt:lpstr>Con báo</vt:lpstr>
      <vt:lpstr>So sánh</vt:lpstr>
      <vt:lpstr>So sánh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HƯƠNG SƠN TRƯỜNG MẦM NON SƠN TRUNG</dc:title>
  <dc:creator>Admin</dc:creator>
  <cp:lastModifiedBy>Phong4T1</cp:lastModifiedBy>
  <cp:revision>3</cp:revision>
  <dcterms:created xsi:type="dcterms:W3CDTF">2021-12-10T05:55:08Z</dcterms:created>
  <dcterms:modified xsi:type="dcterms:W3CDTF">2022-10-04T07:59:04Z</dcterms:modified>
</cp:coreProperties>
</file>