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0"/>
  </p:notesMasterIdLst>
  <p:sldIdLst>
    <p:sldId id="257" r:id="rId2"/>
    <p:sldId id="259" r:id="rId3"/>
    <p:sldId id="260" r:id="rId4"/>
    <p:sldId id="263" r:id="rId5"/>
    <p:sldId id="270" r:id="rId6"/>
    <p:sldId id="264" r:id="rId7"/>
    <p:sldId id="268" r:id="rId8"/>
    <p:sldId id="269" r:id="rId9"/>
  </p:sldIdLst>
  <p:sldSz cx="9144000" cy="6858000" type="screen4x3"/>
  <p:notesSz cx="6858000" cy="9144000"/>
  <p:photoAlbum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F0B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BCA865-8D08-4D79-9804-B49EF2941627}" type="datetimeFigureOut">
              <a:rPr lang="vi-VN" smtClean="0"/>
              <a:pPr/>
              <a:t>13/12/2022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19176-E08F-42EA-8580-31020FACE661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98975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4A81-8EA3-440C-999D-09DED73BD98C}" type="datetimeFigureOut">
              <a:rPr lang="vi-VN" smtClean="0"/>
              <a:pPr/>
              <a:t>13/12/2022</a:t>
            </a:fld>
            <a:endParaRPr lang="vi-VN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EDC30-5889-407D-BDB2-49761B7534A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4A81-8EA3-440C-999D-09DED73BD98C}" type="datetimeFigureOut">
              <a:rPr lang="vi-VN" smtClean="0"/>
              <a:pPr/>
              <a:t>13/12/2022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EDC30-5889-407D-BDB2-49761B7534A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4A81-8EA3-440C-999D-09DED73BD98C}" type="datetimeFigureOut">
              <a:rPr lang="vi-VN" smtClean="0"/>
              <a:pPr/>
              <a:t>13/12/2022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EDC30-5889-407D-BDB2-49761B7534A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4A81-8EA3-440C-999D-09DED73BD98C}" type="datetimeFigureOut">
              <a:rPr lang="vi-VN" smtClean="0"/>
              <a:pPr/>
              <a:t>13/12/2022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EDC30-5889-407D-BDB2-49761B7534A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4A81-8EA3-440C-999D-09DED73BD98C}" type="datetimeFigureOut">
              <a:rPr lang="vi-VN" smtClean="0"/>
              <a:pPr/>
              <a:t>13/12/2022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EDC30-5889-407D-BDB2-49761B7534A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4A81-8EA3-440C-999D-09DED73BD98C}" type="datetimeFigureOut">
              <a:rPr lang="vi-VN" smtClean="0"/>
              <a:pPr/>
              <a:t>13/12/2022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EDC30-5889-407D-BDB2-49761B7534A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4A81-8EA3-440C-999D-09DED73BD98C}" type="datetimeFigureOut">
              <a:rPr lang="vi-VN" smtClean="0"/>
              <a:pPr/>
              <a:t>13/12/2022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EDC30-5889-407D-BDB2-49761B7534A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4A81-8EA3-440C-999D-09DED73BD98C}" type="datetimeFigureOut">
              <a:rPr lang="vi-VN" smtClean="0"/>
              <a:pPr/>
              <a:t>13/12/2022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EDC30-5889-407D-BDB2-49761B7534A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4A81-8EA3-440C-999D-09DED73BD98C}" type="datetimeFigureOut">
              <a:rPr lang="vi-VN" smtClean="0"/>
              <a:pPr/>
              <a:t>13/12/2022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EDC30-5889-407D-BDB2-49761B7534A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4A81-8EA3-440C-999D-09DED73BD98C}" type="datetimeFigureOut">
              <a:rPr lang="vi-VN" smtClean="0"/>
              <a:pPr/>
              <a:t>13/12/2022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EDC30-5889-407D-BDB2-49761B7534A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4A81-8EA3-440C-999D-09DED73BD98C}" type="datetimeFigureOut">
              <a:rPr lang="vi-VN" smtClean="0"/>
              <a:pPr/>
              <a:t>13/12/2022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2BEDC30-5889-407D-BDB2-49761B7534A1}" type="slidenum">
              <a:rPr lang="vi-VN" smtClean="0"/>
              <a:pPr/>
              <a:t>‹#›</a:t>
            </a:fld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F774A81-8EA3-440C-999D-09DED73BD98C}" type="datetimeFigureOut">
              <a:rPr lang="vi-VN" smtClean="0"/>
              <a:pPr/>
              <a:t>13/12/2022</a:t>
            </a:fld>
            <a:endParaRPr lang="vi-VN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2BEDC30-5889-407D-BDB2-49761B7534A1}" type="slidenum">
              <a:rPr lang="vi-VN" smtClean="0"/>
              <a:pPr/>
              <a:t>‹#›</a:t>
            </a:fld>
            <a:endParaRPr lang="vi-VN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NgoTau\Downloads\Ph&#432;&#417;ng%20Uy&#234;n%20-%20Gia%20&#272;&#236;nh%20T&#244;i.mp3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ages (17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9144000" cy="67151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052736"/>
            <a:ext cx="9501222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3. </a:t>
            </a:r>
          </a:p>
          <a:p>
            <a:pPr algn="ctr"/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endParaRPr lang="en-US" sz="4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  <a:effectLst/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  <a:effectLst/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  <a:effectLst/>
                <a:latin typeface="Times New Roman" pitchFamily="18" charset="0"/>
                <a:cs typeface="Times New Roman" pitchFamily="18" charset="0"/>
              </a:rPr>
              <a:t>: 20-25 </a:t>
            </a:r>
            <a:r>
              <a:rPr lang="en-US" sz="4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  <a:effectLst/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4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660066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: 3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A</a:t>
            </a:r>
            <a:endParaRPr lang="vi-VN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660066"/>
              </a:solidFill>
              <a:effectLst/>
            </a:endParaRPr>
          </a:p>
        </p:txBody>
      </p:sp>
      <p:pic>
        <p:nvPicPr>
          <p:cNvPr id="8" name="Phương Uyên - Gia Đình Tô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714480" cy="1371586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232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5" grpId="0"/>
      <p:bldP spid="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8595" y="571481"/>
            <a:ext cx="7286677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4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chuyện</a:t>
            </a:r>
            <a:endParaRPr lang="en-US" sz="4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en-US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Tập Đế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5428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576" y="1700808"/>
            <a:ext cx="799288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b="1" dirty="0" err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4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1:</a:t>
            </a:r>
          </a:p>
          <a:p>
            <a:pPr lvl="0" algn="ctr"/>
            <a:r>
              <a:rPr lang="en-US" sz="4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4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4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4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4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lvl="0" algn="ctr"/>
            <a:r>
              <a:rPr lang="en-US" sz="4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4400" b="1" dirty="0" err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4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4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4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4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,…)</a:t>
            </a:r>
            <a:endParaRPr lang="en-US" sz="44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2858" y="751092"/>
            <a:ext cx="84782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Hoạt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động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2: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Bé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vui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học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toán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" y="1673341"/>
            <a:ext cx="9144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48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3.</a:t>
            </a:r>
          </a:p>
          <a:p>
            <a:pPr algn="ctr"/>
            <a:r>
              <a:rPr lang="en-US" sz="48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48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tượng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861601"/>
            <a:ext cx="2541662" cy="22923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788724"/>
            <a:ext cx="2541662" cy="25202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861601"/>
            <a:ext cx="2541587" cy="229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861601"/>
            <a:ext cx="2541587" cy="229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398" y="3788724"/>
            <a:ext cx="2541587" cy="251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788723"/>
            <a:ext cx="2541587" cy="251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3232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0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4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0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1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42926" y="1988840"/>
            <a:ext cx="7858148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54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54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1: Ai </a:t>
            </a:r>
            <a:r>
              <a:rPr lang="en-US" sz="5400" b="1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54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minh</a:t>
            </a:r>
          </a:p>
          <a:p>
            <a:pPr algn="ctr"/>
            <a:r>
              <a:rPr lang="en-US" sz="5400" b="1" cap="none" spc="0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5400" b="1" cap="none" spc="0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5400" b="1" cap="none" spc="0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5400" b="1" cap="none" spc="0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5400" b="1" cap="none" spc="0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5400" b="1" cap="none" spc="0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5400" b="1" cap="none" spc="0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5400" b="1" cap="none" spc="0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5400" b="1" cap="none" spc="0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Vỗ</a:t>
            </a:r>
            <a:r>
              <a:rPr lang="en-US" sz="5400" b="1" cap="none" spc="0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5400" b="1" cap="none" spc="0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5400" b="1" cap="none" spc="0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5400" b="1" cap="none" spc="0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5400" b="1" cap="none" spc="0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5400" b="1" cap="none" spc="0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400" b="1" cap="none" spc="0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5400" b="1" cap="none" spc="0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5400" b="1" cap="none" spc="0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5400" b="1" cap="none" spc="0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gật</a:t>
            </a:r>
            <a:r>
              <a:rPr lang="en-US" sz="5400" b="1" cap="none" spc="0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5400" b="1" cap="none" spc="0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5400" b="1" cap="none" spc="0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5400" b="1" cap="none" spc="0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5400" b="1" cap="none" spc="0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giậm</a:t>
            </a:r>
            <a:r>
              <a:rPr lang="en-US" sz="5400" b="1" cap="none" spc="0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5400" b="1" cap="none" spc="0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5400" b="1" cap="none" spc="0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cái</a:t>
            </a:r>
            <a:endParaRPr lang="en-US" sz="5400" b="1" cap="none" spc="0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77" y="260648"/>
            <a:ext cx="8894763" cy="156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webjong_illustrations_1001028_to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 rot="11112476" flipV="1">
            <a:off x="882208" y="1817993"/>
            <a:ext cx="737958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4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bạn</a:t>
            </a:r>
            <a:endParaRPr lang="en-US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EmYeuCayXanh-VA-476790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75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336" y="980728"/>
            <a:ext cx="90174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Kết</a:t>
            </a:r>
            <a:r>
              <a:rPr lang="en-US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thúc</a:t>
            </a:r>
            <a:r>
              <a:rPr lang="en-US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 </a:t>
            </a:r>
            <a:r>
              <a:rPr lang="en-US" sz="54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Hát</a:t>
            </a:r>
            <a:r>
              <a:rPr lang="en-US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“</a:t>
            </a:r>
            <a:r>
              <a:rPr lang="en-US" sz="54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Lý</a:t>
            </a:r>
            <a:r>
              <a:rPr lang="en-US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cây</a:t>
            </a:r>
            <a:r>
              <a:rPr lang="en-US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xanh</a:t>
            </a:r>
            <a:r>
              <a:rPr lang="en-US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”</a:t>
            </a:r>
            <a:endParaRPr lang="en-US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Lý Cây Xanh Bea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075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0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1024</TotalTime>
  <Words>122</Words>
  <Application>Microsoft Office PowerPoint</Application>
  <PresentationFormat>On-screen Show (4:3)</PresentationFormat>
  <Paragraphs>16</Paragraphs>
  <Slides>8</Slides>
  <Notes>0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Album</dc:title>
  <dc:creator>NgoTau</dc:creator>
  <cp:lastModifiedBy>acer</cp:lastModifiedBy>
  <cp:revision>71</cp:revision>
  <dcterms:created xsi:type="dcterms:W3CDTF">2016-11-02T02:03:40Z</dcterms:created>
  <dcterms:modified xsi:type="dcterms:W3CDTF">2022-12-13T14:36:26Z</dcterms:modified>
</cp:coreProperties>
</file>