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7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3" r:id="rId16"/>
    <p:sldId id="275" r:id="rId17"/>
    <p:sldId id="270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76" d="100"/>
          <a:sy n="76" d="100"/>
        </p:scale>
        <p:origin x="3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40F1-4084-46DE-B4D3-9655E0086385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105F-00E0-4206-8DCF-BAB5626A55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B6CC49-F43F-41A8-9518-C6672904F502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0DAAE0-3BD1-440F-941D-C626B6FB2C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67"/>
            <a:ext cx="8229600" cy="182588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382" y="19373"/>
            <a:ext cx="9756382" cy="6838627"/>
          </a:xfrm>
        </p:spPr>
      </p:pic>
      <p:sp>
        <p:nvSpPr>
          <p:cNvPr id="7" name="TextBox 6"/>
          <p:cNvSpPr txBox="1"/>
          <p:nvPr/>
        </p:nvSpPr>
        <p:spPr>
          <a:xfrm>
            <a:off x="0" y="201153"/>
            <a:ext cx="3526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PHÒNG GD-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ĐT QUẬN LONG BIÊN</a:t>
            </a:r>
          </a:p>
          <a:p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TRƯỜNG </a:t>
            </a:r>
            <a:r>
              <a:rPr lang="en-US" sz="1500" b="1" dirty="0">
                <a:solidFill>
                  <a:srgbClr val="0070C0"/>
                </a:solidFill>
                <a:latin typeface="SVN-Avo" panose="02040603050506020204" pitchFamily="18" charset="0"/>
              </a:rPr>
              <a:t>MẦM </a:t>
            </a:r>
            <a:r>
              <a:rPr lang="en-US" sz="1500" b="1">
                <a:solidFill>
                  <a:srgbClr val="0070C0"/>
                </a:solidFill>
                <a:latin typeface="SVN-Avo" panose="02040603050506020204" pitchFamily="18" charset="0"/>
              </a:rPr>
              <a:t>NON HOA SỮA</a:t>
            </a:r>
            <a:endParaRPr lang="en-US" sz="1500" b="1" dirty="0">
              <a:solidFill>
                <a:srgbClr val="0070C0"/>
              </a:solidFill>
              <a:latin typeface="SVN-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190" y="2309865"/>
            <a:ext cx="402129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Lĩnh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vực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Phát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</a:t>
            </a:r>
            <a:r>
              <a:rPr lang="en-US" sz="2400" b="1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triển</a:t>
            </a:r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VN-Avo" panose="02040603050506020204" pitchFamily="18" charset="0"/>
              </a:rPr>
              <a:t> nhận thức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1434" y="2756177"/>
            <a:ext cx="487858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Đề</a:t>
            </a:r>
            <a:r>
              <a:rPr lang="en-US" sz="3000" b="1" dirty="0">
                <a:ln/>
                <a:solidFill>
                  <a:srgbClr val="FF0000"/>
                </a:solidFill>
                <a:latin typeface="SVN-Avo" panose="02040603050506020204" pitchFamily="18" charset="0"/>
              </a:rPr>
              <a:t> </a:t>
            </a:r>
            <a:r>
              <a:rPr lang="en-US" sz="3000" b="1" err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tài</a:t>
            </a:r>
            <a:r>
              <a:rPr lang="en-US" sz="3000" b="1">
                <a:ln/>
                <a:solidFill>
                  <a:srgbClr val="FF0000"/>
                </a:solidFill>
                <a:latin typeface="SVN-Avo" panose="02040603050506020204" pitchFamily="18" charset="0"/>
              </a:rPr>
              <a:t>:Dạy trẻ tiết kiệm nước </a:t>
            </a:r>
            <a:endParaRPr lang="en-US" sz="3000" b="1" dirty="0">
              <a:ln/>
              <a:solidFill>
                <a:srgbClr val="FF0000"/>
              </a:solidFill>
              <a:latin typeface="SVN-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5247" y="3266859"/>
            <a:ext cx="2849178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VN-Avo" panose="02040603050506020204" pitchFamily="18" charset="0"/>
              </a:rPr>
              <a:t>Giáo viên:Nguyễn Thị Chung</a:t>
            </a:r>
            <a:endParaRPr lang="en-US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VN-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5508" y="3762911"/>
            <a:ext cx="256544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Độ</a:t>
            </a:r>
            <a:r>
              <a:rPr lang="en-US" sz="2700" b="1" dirty="0">
                <a:ln/>
                <a:solidFill>
                  <a:srgbClr val="00B050"/>
                </a:solidFill>
                <a:latin typeface="SVN-Avo" panose="02040603050506020204" pitchFamily="18" charset="0"/>
              </a:rPr>
              <a:t> </a:t>
            </a:r>
            <a:r>
              <a:rPr lang="en-US" sz="2700" b="1" dirty="0" err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tuổi</a:t>
            </a:r>
            <a:r>
              <a:rPr lang="en-US" sz="2700" b="1">
                <a:ln/>
                <a:solidFill>
                  <a:srgbClr val="00B050"/>
                </a:solidFill>
                <a:latin typeface="SVN-Avo" panose="02040603050506020204" pitchFamily="18" charset="0"/>
              </a:rPr>
              <a:t>: 4- 5 tuổi</a:t>
            </a:r>
            <a:endParaRPr lang="en-US" sz="2700" b="1" dirty="0">
              <a:ln/>
              <a:solidFill>
                <a:srgbClr val="00B050"/>
              </a:solidFill>
              <a:latin typeface="SVN-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58CE8-B530-7E22-EA77-035BDBAF68F7}"/>
              </a:ext>
            </a:extLst>
          </p:cNvPr>
          <p:cNvSpPr txBox="1"/>
          <p:nvPr/>
        </p:nvSpPr>
        <p:spPr>
          <a:xfrm>
            <a:off x="2871682" y="5441535"/>
            <a:ext cx="27695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</a:t>
            </a:r>
          </a:p>
          <a:p>
            <a:endParaRPr lang="en-US" sz="1350"/>
          </a:p>
          <a:p>
            <a:endParaRPr lang="en-US" sz="1350"/>
          </a:p>
          <a:p>
            <a:r>
              <a:rPr lang="en-US" sz="1350"/>
              <a:t>                Năm học 2022-2023</a:t>
            </a:r>
          </a:p>
        </p:txBody>
      </p:sp>
    </p:spTree>
    <p:extLst>
      <p:ext uri="{BB962C8B-B14F-4D97-AF65-F5344CB8AC3E}">
        <p14:creationId xmlns:p14="http://schemas.microsoft.com/office/powerpoint/2010/main" val="159750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ây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82112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Con </a:t>
            </a:r>
            <a:r>
              <a:rPr lang="en-US" sz="6000" dirty="0" err="1">
                <a:solidFill>
                  <a:srgbClr val="FF0000"/>
                </a:solidFill>
              </a:rPr>
              <a:t>đã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gì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để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tiết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kiệm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nước</a:t>
            </a:r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</a:rPr>
              <a:t>Những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việc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nên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làm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91200"/>
            <a:ext cx="9144000" cy="8382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Vặn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nhỏ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ắt vòi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hặt rá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</a:rPr>
              <a:t>Những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việc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không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nên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làm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a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ãng phí nướ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</a:rPr>
              <a:t>Xin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cảm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ơn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và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hẹn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gặp</a:t>
            </a:r>
            <a:r>
              <a:rPr lang="en-US" sz="6000" dirty="0">
                <a:solidFill>
                  <a:srgbClr val="00B050"/>
                </a:solidFill>
              </a:rPr>
              <a:t> </a:t>
            </a:r>
            <a:r>
              <a:rPr lang="en-US" sz="6000" dirty="0" err="1">
                <a:solidFill>
                  <a:srgbClr val="00B050"/>
                </a:solidFill>
              </a:rPr>
              <a:t>lại</a:t>
            </a:r>
            <a:r>
              <a:rPr lang="en-US" sz="6000" dirty="0">
                <a:solidFill>
                  <a:srgbClr val="00B050"/>
                </a:solidFill>
              </a:rPr>
              <a:t>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cuộc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sống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uống nuyowc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ử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ưới h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D60093"/>
                </a:solidFill>
              </a:rPr>
              <a:t>Nếu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không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có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nước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điều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gì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br>
              <a:rPr lang="en-US" sz="5400" dirty="0">
                <a:solidFill>
                  <a:srgbClr val="D60093"/>
                </a:solidFill>
              </a:rPr>
            </a:br>
            <a:r>
              <a:rPr lang="en-US" sz="5400" dirty="0" err="1">
                <a:solidFill>
                  <a:srgbClr val="D60093"/>
                </a:solidFill>
              </a:rPr>
              <a:t>sẽ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xảy</a:t>
            </a:r>
            <a:r>
              <a:rPr lang="en-US" sz="5400" dirty="0">
                <a:solidFill>
                  <a:srgbClr val="D60093"/>
                </a:solidFill>
              </a:rPr>
              <a:t> </a:t>
            </a:r>
            <a:r>
              <a:rPr lang="en-US" sz="5400" dirty="0" err="1">
                <a:solidFill>
                  <a:srgbClr val="D60093"/>
                </a:solidFill>
              </a:rPr>
              <a:t>ra</a:t>
            </a:r>
            <a:r>
              <a:rPr lang="en-US" sz="5400" dirty="0">
                <a:solidFill>
                  <a:srgbClr val="D60093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 chế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đất khô hé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94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SVN-Avo</vt:lpstr>
      <vt:lpstr>Wingdings 2</vt:lpstr>
      <vt:lpstr>Flow</vt:lpstr>
      <vt:lpstr>PowerPoint Presentation</vt:lpstr>
      <vt:lpstr>Lợi ích của nước trong cuộc sống?</vt:lpstr>
      <vt:lpstr>PowerPoint Presentation</vt:lpstr>
      <vt:lpstr>PowerPoint Presentation</vt:lpstr>
      <vt:lpstr>PowerPoint Presentation</vt:lpstr>
      <vt:lpstr>PowerPoint Presentation</vt:lpstr>
      <vt:lpstr>Nếu không có nước điều gì  sẽ xảy ra?</vt:lpstr>
      <vt:lpstr>PowerPoint Presentation</vt:lpstr>
      <vt:lpstr>PowerPoint Presentation</vt:lpstr>
      <vt:lpstr>PowerPoint Presentation</vt:lpstr>
      <vt:lpstr>Con đã làm gì để tiết kiệm nước?</vt:lpstr>
      <vt:lpstr>Những việc nên làm</vt:lpstr>
      <vt:lpstr>Vặn nhỏ nước khi rửa tay</vt:lpstr>
      <vt:lpstr>PowerPoint Presentation</vt:lpstr>
      <vt:lpstr>PowerPoint Presentation</vt:lpstr>
      <vt:lpstr>Những việc không nên làm</vt:lpstr>
      <vt:lpstr>PowerPoint Presentation</vt:lpstr>
      <vt:lpstr>PowerPoint Presentation</vt:lpstr>
      <vt:lpstr>Xin cảm ơn và hẹn gặp lại!!!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44</cp:revision>
  <dcterms:created xsi:type="dcterms:W3CDTF">2018-05-03T02:03:27Z</dcterms:created>
  <dcterms:modified xsi:type="dcterms:W3CDTF">2023-04-11T09:46:23Z</dcterms:modified>
</cp:coreProperties>
</file>