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72" r:id="rId2"/>
    <p:sldId id="267" r:id="rId3"/>
    <p:sldId id="269" r:id="rId4"/>
    <p:sldId id="265" r:id="rId5"/>
    <p:sldId id="257" r:id="rId6"/>
    <p:sldId id="261" r:id="rId7"/>
    <p:sldId id="259" r:id="rId8"/>
    <p:sldId id="260" r:id="rId9"/>
  </p:sldIdLst>
  <p:sldSz cx="12192000" cy="6858000"/>
  <p:notesSz cx="6858000" cy="9144000"/>
  <p:embeddedFontLst>
    <p:embeddedFont>
      <p:font typeface="Calibri Light" panose="020F0302020204030204" pitchFamily="34" charset="0"/>
      <p:regular r:id="rId11"/>
      <p:italic r:id="rId12"/>
    </p:embeddedFon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Tahoma" panose="020B0604030504040204" pitchFamily="34" charset="0"/>
      <p:regular r:id="rId17"/>
      <p:bold r:id="rId18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63F53B"/>
    <a:srgbClr val="00FF00"/>
    <a:srgbClr val="FFFF00"/>
    <a:srgbClr val="00B050"/>
    <a:srgbClr val="FF00FF"/>
    <a:srgbClr val="FF0066"/>
    <a:srgbClr val="5B9BD5"/>
    <a:srgbClr val="FFC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2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0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190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56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104865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5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5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6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7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7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4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5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6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6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1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8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8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8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86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7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8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8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1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92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3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4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95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696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97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98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61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62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63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70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70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70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7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7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7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670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1048671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4867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6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04867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2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32C21-FD13-4697-ADCD-F9E33DDFF06F}" type="datetimeFigureOut">
              <a:rPr lang="vi-VN" smtClean="0"/>
              <a:t>27/05/2022</a:t>
            </a:fld>
            <a:endParaRPr lang="vi-V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5D699-091F-4322-9983-565B97A178FD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slide" Target="slide7.xml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gif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" Type="http://schemas.openxmlformats.org/officeDocument/2006/relationships/audio" Target="../media/media1.wav"/><Relationship Id="rId16" Type="http://schemas.openxmlformats.org/officeDocument/2006/relationships/image" Target="../media/image13.png"/><Relationship Id="rId20" Type="http://schemas.openxmlformats.org/officeDocument/2006/relationships/image" Target="../media/image17.png"/><Relationship Id="rId1" Type="http://schemas.microsoft.com/office/2007/relationships/media" Target="../media/media1.wav"/><Relationship Id="rId6" Type="http://schemas.openxmlformats.org/officeDocument/2006/relationships/image" Target="../media/image7.gif"/><Relationship Id="rId11" Type="http://schemas.openxmlformats.org/officeDocument/2006/relationships/slide" Target="slide5.xml"/><Relationship Id="rId5" Type="http://schemas.openxmlformats.org/officeDocument/2006/relationships/image" Target="../media/image6.gif"/><Relationship Id="rId15" Type="http://schemas.openxmlformats.org/officeDocument/2006/relationships/slide" Target="slide8.xml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5.png"/><Relationship Id="rId9" Type="http://schemas.openxmlformats.org/officeDocument/2006/relationships/slide" Target="slide6.xml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8264"/>
          </a:xfrm>
        </p:spPr>
      </p:pic>
      <p:sp>
        <p:nvSpPr>
          <p:cNvPr id="5" name="Rectangle 19"/>
          <p:cNvSpPr txBox="1">
            <a:spLocks noChangeArrowheads="1"/>
          </p:cNvSpPr>
          <p:nvPr/>
        </p:nvSpPr>
        <p:spPr bwMode="auto">
          <a:xfrm>
            <a:off x="1871749" y="1180305"/>
            <a:ext cx="830302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ỦY BAN NHÂN DÂN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QUẬN LONG BIÊN</a:t>
            </a:r>
            <a:endParaRPr lang="vi-VN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vi-VN" sz="2000" b="1" dirty="0" smtClean="0">
                <a:latin typeface="Times New Roman" pitchFamily="18" charset="0"/>
                <a:cs typeface="Times New Roman" pitchFamily="18" charset="0"/>
              </a:rPr>
              <a:t>TRƯỜNG MN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HOA SỮA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1479667" y="2808317"/>
            <a:ext cx="9649257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cam,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alt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24-36 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endParaRPr lang="en-US" alt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2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459" y="217384"/>
            <a:ext cx="7781319" cy="6158477"/>
          </a:xfrm>
        </p:spPr>
      </p:pic>
      <p:sp>
        <p:nvSpPr>
          <p:cNvPr id="5" name="Rounded Rectangular Callout 4"/>
          <p:cNvSpPr/>
          <p:nvPr/>
        </p:nvSpPr>
        <p:spPr>
          <a:xfrm>
            <a:off x="8146473" y="465514"/>
            <a:ext cx="2576945" cy="1263533"/>
          </a:xfrm>
          <a:prstGeom prst="wedgeRoundRectCallout">
            <a:avLst>
              <a:gd name="adj1" fmla="val -76316"/>
              <a:gd name="adj2" fmla="val 106124"/>
              <a:gd name="adj3" fmla="val 16667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smtClean="0">
                <a:latin typeface="Times New Roman" pitchFamily="18" charset="0"/>
                <a:cs typeface="Times New Roman" pitchFamily="18" charset="0"/>
              </a:rPr>
              <a:t>Quả gì đây?</a:t>
            </a:r>
            <a:endParaRPr lang="vi-VN" sz="40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658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549" y="345958"/>
            <a:ext cx="8192269" cy="6416211"/>
          </a:xfrm>
        </p:spPr>
      </p:pic>
      <p:sp>
        <p:nvSpPr>
          <p:cNvPr id="5" name="Oval Callout 4"/>
          <p:cNvSpPr/>
          <p:nvPr/>
        </p:nvSpPr>
        <p:spPr>
          <a:xfrm>
            <a:off x="7830590" y="0"/>
            <a:ext cx="4089861" cy="1995055"/>
          </a:xfrm>
          <a:prstGeom prst="wedgeEllipseCallout">
            <a:avLst>
              <a:gd name="adj1" fmla="val -48262"/>
              <a:gd name="adj2" fmla="val 106963"/>
            </a:avLst>
          </a:prstGeom>
          <a:solidFill>
            <a:srgbClr val="63F53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smtClean="0">
                <a:latin typeface="Times New Roman" pitchFamily="18" charset="0"/>
                <a:cs typeface="Times New Roman" pitchFamily="18" charset="0"/>
              </a:rPr>
              <a:t>Đây là quả gì?</a:t>
            </a:r>
            <a:endParaRPr lang="vi-VN" sz="48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1384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6289948" y="530568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Hổ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7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Sư tử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19634" y="1244670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Ếch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Vo</a:t>
              </a:r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1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Ngựa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6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Chim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4" y="450023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Thỏ</a:t>
              </a:r>
              <a:endPara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</a:t>
              </a:r>
              <a:r>
                <a:rPr lang="vi-VN" sz="3200" b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ấu</a:t>
              </a:r>
              <a:endParaRPr lang="vi-VN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quay dung"/>
          <p:cNvSpPr/>
          <p:nvPr/>
        </p:nvSpPr>
        <p:spPr>
          <a:xfrm>
            <a:off x="9287691" y="5878286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272609" y="180824"/>
            <a:ext cx="597792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 xem ai nhanh</a:t>
            </a:r>
            <a:endParaRPr lang="en-US" sz="6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0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2"/>
            <a:ext cx="495300" cy="438150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9253" y="1510087"/>
            <a:ext cx="495300" cy="43815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0" y="478508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632" y="2450950"/>
            <a:ext cx="1354214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7" y="2330646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1" y="2586449"/>
            <a:ext cx="783772" cy="783770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5" name="Picture 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3379" y="4887884"/>
            <a:ext cx="1128196" cy="1710891"/>
          </a:xfrm>
          <a:prstGeom prst="rect">
            <a:avLst/>
          </a:prstGeom>
        </p:spPr>
      </p:pic>
      <p:pic>
        <p:nvPicPr>
          <p:cNvPr id="6" name="Picture 5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526" y="1645622"/>
            <a:ext cx="2368943" cy="1556490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381" y="3237441"/>
            <a:ext cx="1764529" cy="1650443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86" y="5045259"/>
            <a:ext cx="3114675" cy="1728075"/>
          </a:xfrm>
          <a:prstGeom prst="rect">
            <a:avLst/>
          </a:prstGeom>
        </p:spPr>
      </p:pic>
      <p:pic>
        <p:nvPicPr>
          <p:cNvPr id="15" name="Picture 14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066" y="3178199"/>
            <a:ext cx="1648728" cy="1648728"/>
          </a:xfrm>
          <a:prstGeom prst="rect">
            <a:avLst/>
          </a:prstGeom>
        </p:spPr>
      </p:pic>
      <p:pic>
        <p:nvPicPr>
          <p:cNvPr id="16" name="Picture 1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216" y="1985713"/>
            <a:ext cx="1718048" cy="1935273"/>
          </a:xfrm>
          <a:prstGeom prst="rect">
            <a:avLst/>
          </a:prstGeom>
        </p:spPr>
      </p:pic>
      <p:pic>
        <p:nvPicPr>
          <p:cNvPr id="18" name="Picture 1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3626" y="1110773"/>
            <a:ext cx="1762825" cy="1696973"/>
          </a:xfrm>
          <a:prstGeom prst="rect">
            <a:avLst/>
          </a:prstGeom>
        </p:spPr>
      </p:pic>
      <p:pic>
        <p:nvPicPr>
          <p:cNvPr id="29" name="Picture 28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414" y="4282480"/>
            <a:ext cx="1263850" cy="1657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2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5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xanh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en-US" sz="3200" b="1" smtClean="0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kumimoji="0" lang="vi-VN" sz="3200" b="1" i="0" u="none" strike="noStrike" kern="1200" cap="none" spc="0" normalizeH="0" baseline="0" noProof="0" dirty="0" smtClean="0">
              <a:ln>
                <a:noFill/>
              </a:ln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240" y="311409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9" b="13895"/>
          <a:stretch/>
        </p:blipFill>
        <p:spPr>
          <a:xfrm>
            <a:off x="3272460" y="1935982"/>
            <a:ext cx="5443120" cy="41817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Snip Diagonal Corner Rectangle 3"/>
          <p:cNvSpPr/>
          <p:nvPr/>
        </p:nvSpPr>
        <p:spPr>
          <a:xfrm>
            <a:off x="1957753" y="751599"/>
            <a:ext cx="8724313" cy="1086673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</a:t>
            </a: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gì 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màu </a:t>
            </a:r>
            <a:r>
              <a:rPr lang="en-US" altLang="en-US" sz="3200" b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?</a:t>
            </a:r>
            <a:endParaRPr lang="zh-CN" altLang="en-US"/>
          </a:p>
        </p:txBody>
      </p:sp>
      <p:sp>
        <p:nvSpPr>
          <p:cNvPr id="1048629" name="Pentagon 5">
            <a:hlinkClick r:id="rId3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97159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766" y="317122"/>
            <a:ext cx="1626236" cy="1990149"/>
          </a:xfrm>
          <a:prstGeom prst="rect">
            <a:avLst/>
          </a:prstGeom>
        </p:spPr>
      </p:pic>
      <p:sp>
        <p:nvSpPr>
          <p:cNvPr id="1048630" name="TextBox 7"/>
          <p:cNvSpPr txBox="1"/>
          <p:nvPr/>
        </p:nvSpPr>
        <p:spPr>
          <a:xfrm>
            <a:off x="2180492" y="6248400"/>
            <a:ext cx="233679" cy="358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881" y="1813413"/>
            <a:ext cx="5920936" cy="4434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6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Snip Diagonal Corner Rectangle 3"/>
          <p:cNvSpPr/>
          <p:nvPr/>
        </p:nvSpPr>
        <p:spPr>
          <a:xfrm>
            <a:off x="2454590" y="785577"/>
            <a:ext cx="856510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chuối màu gì?</a:t>
            </a:r>
            <a:r>
              <a:rPr lang="en-US" sz="32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zh-CN" altLang="en-US"/>
          </a:p>
        </p:txBody>
      </p:sp>
      <p:pic>
        <p:nvPicPr>
          <p:cNvPr id="2097161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367" y="314850"/>
            <a:ext cx="1626236" cy="1990149"/>
          </a:xfrm>
          <a:prstGeom prst="rect">
            <a:avLst/>
          </a:prstGeom>
        </p:spPr>
      </p:pic>
      <p:sp>
        <p:nvSpPr>
          <p:cNvPr id="1048636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Snip Diagonal Corner Rectangle 3"/>
          <p:cNvSpPr/>
          <p:nvPr/>
        </p:nvSpPr>
        <p:spPr>
          <a:xfrm>
            <a:off x="2405465" y="860745"/>
            <a:ext cx="8037564" cy="885928"/>
          </a:xfrm>
          <a:prstGeom prst="snip2DiagRect">
            <a:avLst/>
          </a:prstGeom>
          <a:solidFill>
            <a:schemeClr val="bg1">
              <a:alpha val="7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Quả cam màu gì?</a:t>
            </a:r>
            <a:endParaRPr lang="zh-CN" altLang="en-US"/>
          </a:p>
        </p:txBody>
      </p:sp>
      <p:pic>
        <p:nvPicPr>
          <p:cNvPr id="2097162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347" y="311409"/>
            <a:ext cx="1626236" cy="1990149"/>
          </a:xfrm>
          <a:prstGeom prst="rect">
            <a:avLst/>
          </a:prstGeom>
        </p:spPr>
      </p:pic>
      <p:sp>
        <p:nvSpPr>
          <p:cNvPr id="1048639" name="Pentagon 7">
            <a:hlinkClick r:id="rId4" action="ppaction://hlinksldjump"/>
          </p:cNvPr>
          <p:cNvSpPr/>
          <p:nvPr/>
        </p:nvSpPr>
        <p:spPr>
          <a:xfrm flipH="1">
            <a:off x="8911772" y="5617029"/>
            <a:ext cx="3062514" cy="1001485"/>
          </a:xfrm>
          <a:prstGeom prst="homePlate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>
                <a:solidFill>
                  <a:srgbClr val="5B9BD5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Quay lại</a:t>
            </a:r>
            <a:endParaRPr lang="vi-VN" sz="3200" b="1" dirty="0">
              <a:solidFill>
                <a:srgbClr val="5B9BD5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419599" y="2063261"/>
            <a:ext cx="3950677" cy="3950677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86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48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9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37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TH Sarabun PSK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TH Sarabun PSK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87</Words>
  <Application>Microsoft Office PowerPoint</Application>
  <PresentationFormat>Widescreen</PresentationFormat>
  <Paragraphs>25</Paragraphs>
  <Slides>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Calibri Light</vt:lpstr>
      <vt:lpstr>Calibri</vt:lpstr>
      <vt:lpstr>Tahoma</vt:lpstr>
      <vt:lpstr>等线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Van Xin Em</dc:creator>
  <cp:lastModifiedBy>Admin</cp:lastModifiedBy>
  <cp:revision>19</cp:revision>
  <dcterms:created xsi:type="dcterms:W3CDTF">2018-07-11T00:54:56Z</dcterms:created>
  <dcterms:modified xsi:type="dcterms:W3CDTF">2022-05-27T06:28:44Z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257b0e651d834ceca110de434ec1c5bb</vt:lpwstr>
  </property>
</Properties>
</file>