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90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500" y="6391275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6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83</Words>
  <Application>Microsoft Office PowerPoint</Application>
  <PresentationFormat>On-screen Show (4:3)</PresentationFormat>
  <Paragraphs>21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</cp:lastModifiedBy>
  <cp:revision>18</cp:revision>
  <dcterms:created xsi:type="dcterms:W3CDTF">2012-10-02T12:09:22Z</dcterms:created>
  <dcterms:modified xsi:type="dcterms:W3CDTF">2023-04-12T03:50:33Z</dcterms:modified>
</cp:coreProperties>
</file>