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9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98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D1EBD-4B43-458B-AB81-074AA797A6A5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8CC39-2C71-46CC-9C81-3541E7E5289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70FAE-13E5-400A-8CB7-FC381A5DD431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4" name="chimes.wav"/>
          </p:stSnd>
        </p:sndAc>
      </p:transition>
    </mc:Choice>
    <mc:Fallback>
      <p:transition spd="slow">
        <p:fade/>
        <p:sndAc>
          <p:stSnd>
            <p:snd r:embed="rId13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293620" y="0"/>
            <a:ext cx="7485380" cy="12998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CHỦ ĐỀ: GIAO THÔNG</a:t>
            </a:r>
          </a:p>
        </p:txBody>
      </p:sp>
      <p:pic>
        <p:nvPicPr>
          <p:cNvPr id="7" name="Picture 6" descr="hoa-mai-anim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" y="3478530"/>
            <a:ext cx="12627610" cy="410972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269875" y="1257935"/>
            <a:ext cx="11590655" cy="16744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Đề tài: TÌM HIỂU VỀ MỘT SỐ PHƯƠNG TIỆN GIAO THÔNG ĐƯỜNG BỘ</a:t>
            </a:r>
          </a:p>
        </p:txBody>
      </p:sp>
      <p:sp>
        <p:nvSpPr>
          <p:cNvPr id="5" name="Rectangles 4"/>
          <p:cNvSpPr/>
          <p:nvPr/>
        </p:nvSpPr>
        <p:spPr>
          <a:xfrm>
            <a:off x="3947795" y="2932430"/>
            <a:ext cx="4665263" cy="6807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 dạy</a:t>
            </a:r>
            <a:r>
              <a:rPr lang="vi-VN" altLang="en-US" sz="28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en-US" sz="28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Đặng Thị Hoa</a:t>
            </a:r>
            <a:endParaRPr lang="vi-V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04" y="1684676"/>
            <a:ext cx="7767962" cy="4645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7550" y="319405"/>
            <a:ext cx="2201545" cy="8299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vi-VN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09" y="133858"/>
            <a:ext cx="4438280" cy="2955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576" y="133858"/>
            <a:ext cx="4660777" cy="2857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09" y="3429000"/>
            <a:ext cx="4438280" cy="3181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580" y="3509038"/>
            <a:ext cx="4660777" cy="3021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70" y="1784412"/>
            <a:ext cx="8759504" cy="4980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4239" y="454955"/>
            <a:ext cx="83731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chỉ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25" y="2090644"/>
            <a:ext cx="5302374" cy="3715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92" y="2090645"/>
            <a:ext cx="5153164" cy="371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3166" y="342383"/>
            <a:ext cx="10526395" cy="13220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tham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</a:p>
          <a:p>
            <a:pPr algn="ctr"/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dừng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đèn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đỏ,đi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016" y="1563624"/>
            <a:ext cx="7141464" cy="4617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1991" y="214991"/>
            <a:ext cx="265938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con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066"/>
            <a:ext cx="6365289" cy="3639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89" y="1993868"/>
            <a:ext cx="5614386" cy="3416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4942" y="412759"/>
            <a:ext cx="707834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ột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6" y="523783"/>
            <a:ext cx="10244833" cy="6054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3551" y="392811"/>
            <a:ext cx="75857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8" y="2396971"/>
            <a:ext cx="6676008" cy="3555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19417"/>
            <a:ext cx="5592932" cy="3630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7" y="2684986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222" y="2299316"/>
            <a:ext cx="5922885" cy="37267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9866" y="370317"/>
            <a:ext cx="763206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So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t (80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3210"/>
            <a:ext cx="12192000" cy="71405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32230" y="-212090"/>
            <a:ext cx="9284335" cy="1568450"/>
          </a:xfrm>
          <a:prstGeom prst="rect">
            <a:avLst/>
          </a:prstGeom>
          <a:noFill/>
        </p:spPr>
        <p:txBody>
          <a:bodyPr wrap="square" rtlCol="0" anchor="t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đến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đây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sz="48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Chúc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bé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chăm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ngoan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giỏi</a:t>
            </a:r>
            <a:endParaRPr lang="en-US" sz="4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dab89bfe2d732e10a0ab8f488af7d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6550" y="2254885"/>
            <a:ext cx="9738995" cy="28613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Vận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algn="ctr"/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lái</a:t>
            </a:r>
            <a:r>
              <a:rPr lang="en-US" sz="600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600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600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6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2289" y="1396014"/>
            <a:ext cx="7207422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coong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18586"/>
            <a:ext cx="9144000" cy="56284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5740" y="196615"/>
            <a:ext cx="22599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-219" t="17491" r="219" b="18347"/>
          <a:stretch>
            <a:fillRect/>
          </a:stretch>
        </p:blipFill>
        <p:spPr>
          <a:xfrm>
            <a:off x="1511935" y="787400"/>
            <a:ext cx="9295130" cy="528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032" y="2024110"/>
            <a:ext cx="5715000" cy="4251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0332" y="375055"/>
            <a:ext cx="878522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hàng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8" y="2095130"/>
            <a:ext cx="6011662" cy="4180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085" y="1407795"/>
            <a:ext cx="8291830" cy="534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8170" y="80127"/>
            <a:ext cx="7777480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đi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nhờ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chân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36" y="697360"/>
            <a:ext cx="4084588" cy="2836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008" y="772451"/>
            <a:ext cx="4837590" cy="2951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74" y="3824615"/>
            <a:ext cx="4446112" cy="3033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8999"/>
            <a:ext cx="5319607" cy="3319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6673" y="-150879"/>
            <a:ext cx="70986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5815" y="2205639"/>
            <a:ext cx="5965223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bịch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</Words>
  <Application>Microsoft Office PowerPoint</Application>
  <PresentationFormat>Widescreen</PresentationFormat>
  <Paragraphs>28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Diệu Ân Hà</dc:creator>
  <cp:lastModifiedBy>All users Win7 x86</cp:lastModifiedBy>
  <cp:revision>11</cp:revision>
  <dcterms:created xsi:type="dcterms:W3CDTF">2021-09-16T01:55:00Z</dcterms:created>
  <dcterms:modified xsi:type="dcterms:W3CDTF">2023-03-13T02:40:51Z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E47BD562BFFC4F1B836C698AD9871C1A</vt:lpwstr>
  </property>
  <property fmtid="{D5CDD505-2E9C-101B-9397-08002B2CF9AE}" pid="3" name="KSOProductBuildVer">
    <vt:lpwstr>1033-11.2.0.10463</vt:lpwstr>
  </property>
</Properties>
</file>