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1" r:id="rId2"/>
    <p:sldId id="262" r:id="rId3"/>
    <p:sldId id="256" r:id="rId4"/>
    <p:sldId id="263" r:id="rId5"/>
    <p:sldId id="264" r:id="rId6"/>
    <p:sldId id="265" r:id="rId7"/>
    <p:sldId id="266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2800" dirty="0" err="1" smtClean="0">
                <a:solidFill>
                  <a:srgbClr val="006600"/>
                </a:solidFill>
              </a:rPr>
              <a:t>Năm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</a:rPr>
              <a:t>học</a:t>
            </a:r>
            <a:r>
              <a:rPr lang="en-US" sz="2800" dirty="0" smtClean="0">
                <a:solidFill>
                  <a:srgbClr val="006600"/>
                </a:solidFill>
              </a:rPr>
              <a:t> 2022-2023</a:t>
            </a:r>
            <a:endParaRPr lang="en-US" sz="28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THẨM MỸ  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19100" y="2895599"/>
            <a:ext cx="9258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2800" b="1" dirty="0" err="1" smtClean="0">
                <a:solidFill>
                  <a:srgbClr val="006600"/>
                </a:solidFill>
              </a:rPr>
              <a:t>Đề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tài</a:t>
            </a:r>
            <a:r>
              <a:rPr lang="en-US" sz="2800" b="1" dirty="0" smtClean="0">
                <a:solidFill>
                  <a:srgbClr val="006600"/>
                </a:solidFill>
              </a:rPr>
              <a:t>: - </a:t>
            </a:r>
            <a:r>
              <a:rPr lang="en-US" sz="2800" b="1" dirty="0" err="1" smtClean="0">
                <a:solidFill>
                  <a:srgbClr val="006600"/>
                </a:solidFill>
              </a:rPr>
              <a:t>Nghe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hát</a:t>
            </a:r>
            <a:r>
              <a:rPr lang="en-US" sz="2800" b="1" dirty="0" smtClean="0">
                <a:solidFill>
                  <a:srgbClr val="006600"/>
                </a:solidFill>
              </a:rPr>
              <a:t> : </a:t>
            </a:r>
            <a:r>
              <a:rPr lang="en-US" sz="2800" b="1" dirty="0" err="1" smtClean="0">
                <a:solidFill>
                  <a:srgbClr val="006600"/>
                </a:solidFill>
              </a:rPr>
              <a:t>Ngày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tết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quê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em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endParaRPr lang="en-US" sz="2800" b="1" dirty="0" smtClean="0">
              <a:solidFill>
                <a:srgbClr val="006600"/>
              </a:solidFill>
            </a:endParaRPr>
          </a:p>
          <a:p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                                 - VĐMH : </a:t>
            </a:r>
            <a:r>
              <a:rPr lang="en-US" sz="2800" b="1" dirty="0" err="1" smtClean="0">
                <a:solidFill>
                  <a:srgbClr val="006600"/>
                </a:solidFill>
              </a:rPr>
              <a:t>Lý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cây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bông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</a:p>
          <a:p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             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Lứa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D1 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 smtClean="0">
                <a:solidFill>
                  <a:srgbClr val="006600"/>
                </a:solidFill>
              </a:rPr>
              <a:t>)</a:t>
            </a:r>
          </a:p>
          <a:p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57200" y="226727"/>
            <a:ext cx="1921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1.Ổn </a:t>
            </a:r>
            <a:r>
              <a:rPr lang="en-US" sz="3200" dirty="0" err="1" smtClean="0">
                <a:solidFill>
                  <a:srgbClr val="FF0000"/>
                </a:solidFill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992525"/>
            <a:ext cx="1601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Câu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đố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6269" y="1961248"/>
            <a:ext cx="3262432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Hoa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gì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nhỏ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r>
              <a:rPr lang="en-US" sz="2800" dirty="0" err="1">
                <a:solidFill>
                  <a:srgbClr val="FF0000"/>
                </a:solidFill>
              </a:rPr>
              <a:t>Cánh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màu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hồng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tươi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r>
              <a:rPr lang="en-US" sz="2800" dirty="0" err="1">
                <a:solidFill>
                  <a:srgbClr val="FF0000"/>
                </a:solidFill>
              </a:rPr>
              <a:t>Hễ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thấy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cười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           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gì</a:t>
            </a:r>
            <a:r>
              <a:rPr lang="en-US" sz="2800" dirty="0">
                <a:solidFill>
                  <a:srgbClr val="FF0000"/>
                </a:solidFill>
              </a:rPr>
              <a:t> 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155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44917"/>
            <a:ext cx="830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Lần</a:t>
            </a:r>
            <a:r>
              <a:rPr lang="en-US" sz="4800" dirty="0">
                <a:solidFill>
                  <a:srgbClr val="FF0000"/>
                </a:solidFill>
              </a:rPr>
              <a:t> 1 : </a:t>
            </a:r>
            <a:r>
              <a:rPr lang="en-US" sz="4000" dirty="0" err="1">
                <a:solidFill>
                  <a:srgbClr val="FF0000"/>
                </a:solidFill>
              </a:rPr>
              <a:t>Cô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hát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cho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trẻ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nghe</a:t>
            </a:r>
            <a:r>
              <a:rPr lang="en-US" sz="4000" dirty="0">
                <a:solidFill>
                  <a:srgbClr val="FF0000"/>
                </a:solidFill>
              </a:rPr>
              <a:t>,  </a:t>
            </a:r>
            <a:r>
              <a:rPr lang="en-US" sz="4000" dirty="0" err="1">
                <a:solidFill>
                  <a:srgbClr val="FF0000"/>
                </a:solidFill>
              </a:rPr>
              <a:t>có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nhạc</a:t>
            </a:r>
            <a:endParaRPr lang="en-US" sz="4000" dirty="0">
              <a:solidFill>
                <a:srgbClr val="FF0000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0"/>
            <a:ext cx="3509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2.Phương </a:t>
            </a:r>
            <a:r>
              <a:rPr lang="en-US" sz="4000" dirty="0" err="1" smtClean="0">
                <a:solidFill>
                  <a:srgbClr val="FF0000"/>
                </a:solidFill>
              </a:rPr>
              <a:t>pháp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" name="hoai-nam-karaoke-h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52400" y="274638"/>
            <a:ext cx="502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Lần</a:t>
            </a:r>
            <a:r>
              <a:rPr lang="en-US" sz="2800" dirty="0">
                <a:solidFill>
                  <a:srgbClr val="0000FF"/>
                </a:solidFill>
              </a:rPr>
              <a:t> 2 :  </a:t>
            </a:r>
            <a:r>
              <a:rPr lang="en-US" sz="2800" dirty="0" err="1">
                <a:solidFill>
                  <a:srgbClr val="0000FF"/>
                </a:solidFill>
              </a:rPr>
              <a:t>Cô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hát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nhạc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kết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hợp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</a:p>
          <a:p>
            <a:r>
              <a:rPr lang="en-US" sz="2800" dirty="0" err="1">
                <a:solidFill>
                  <a:srgbClr val="0000FF"/>
                </a:solidFill>
              </a:rPr>
              <a:t>với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động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tác</a:t>
            </a:r>
            <a:r>
              <a:rPr lang="en-US" sz="2800" dirty="0">
                <a:solidFill>
                  <a:srgbClr val="0000FF"/>
                </a:solidFill>
              </a:rPr>
              <a:t> minh </a:t>
            </a:r>
            <a:r>
              <a:rPr lang="en-US" sz="2800" dirty="0" err="1">
                <a:solidFill>
                  <a:srgbClr val="0000FF"/>
                </a:solidFill>
              </a:rPr>
              <a:t>họa</a:t>
            </a:r>
            <a:endParaRPr lang="en-US" sz="2800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pic>
        <p:nvPicPr>
          <p:cNvPr id="5" name="hoai-nam-karaoke-h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Tết Đến Rồi Ngày Tết Quê Em - Mùa Xuân Ơi Xuân Đã Về - Nhạc thiếu nhi tết Happy lunar new year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25137"/>
            <a:ext cx="832311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Lần 3: Cô cho trẻ xem video và hưởng ứng bài hát</a:t>
            </a:r>
            <a:r>
              <a:rPr lang="vi-VN" dirty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33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86000" y="1676400"/>
            <a:ext cx="3979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* VĐMH : </a:t>
            </a:r>
            <a:r>
              <a:rPr lang="en-US" sz="3200" dirty="0" err="1" smtClean="0">
                <a:solidFill>
                  <a:srgbClr val="FF0000"/>
                </a:solidFill>
              </a:rPr>
              <a:t>Lý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cây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bông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13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200400" y="1676400"/>
            <a:ext cx="2190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3.Kết </a:t>
            </a:r>
            <a:r>
              <a:rPr lang="en-US" sz="3600" dirty="0" err="1" smtClean="0">
                <a:solidFill>
                  <a:srgbClr val="FF0000"/>
                </a:solidFill>
              </a:rPr>
              <a:t>thúc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23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1673</TotalTime>
  <Words>145</Words>
  <Application>Microsoft Office PowerPoint</Application>
  <PresentationFormat>On-screen Show (4:3)</PresentationFormat>
  <Paragraphs>20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PHÒNG GIÁO DỤC VÀ ĐÀO TẠO QUẬN LONG BIÊN  TRƯỜNG MẦM NON HOA SỮA                 Năm học 2022-2023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Phong1T1</cp:lastModifiedBy>
  <cp:revision>94</cp:revision>
  <dcterms:created xsi:type="dcterms:W3CDTF">2018-10-09T01:27:08Z</dcterms:created>
  <dcterms:modified xsi:type="dcterms:W3CDTF">2023-02-06T03:12:26Z</dcterms:modified>
</cp:coreProperties>
</file>